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8"/>
  </p:notesMasterIdLst>
  <p:sldIdLst>
    <p:sldId id="256" r:id="rId2"/>
    <p:sldId id="321" r:id="rId3"/>
    <p:sldId id="338" r:id="rId4"/>
    <p:sldId id="332" r:id="rId5"/>
    <p:sldId id="308" r:id="rId6"/>
    <p:sldId id="307" r:id="rId7"/>
    <p:sldId id="305" r:id="rId8"/>
    <p:sldId id="309" r:id="rId9"/>
    <p:sldId id="280" r:id="rId10"/>
    <p:sldId id="313" r:id="rId11"/>
    <p:sldId id="314" r:id="rId12"/>
    <p:sldId id="318" r:id="rId13"/>
    <p:sldId id="317" r:id="rId14"/>
    <p:sldId id="315" r:id="rId15"/>
    <p:sldId id="319" r:id="rId16"/>
    <p:sldId id="302" r:id="rId17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47914"/>
    <a:srgbClr val="F79B4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0597" autoAdjust="0"/>
    <p:restoredTop sz="99405" autoAdjust="0"/>
  </p:normalViewPr>
  <p:slideViewPr>
    <p:cSldViewPr>
      <p:cViewPr varScale="1">
        <p:scale>
          <a:sx n="72" d="100"/>
          <a:sy n="72" d="100"/>
        </p:scale>
        <p:origin x="-9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ED6E48-FE77-4A5E-9550-A17974250A41}" type="doc">
      <dgm:prSet loTypeId="urn:microsoft.com/office/officeart/2005/8/layout/hProcess9" loCatId="process" qsTypeId="urn:microsoft.com/office/officeart/2005/8/quickstyle/3d7" qsCatId="3D" csTypeId="urn:microsoft.com/office/officeart/2005/8/colors/colorful2" csCatId="colorful" phldr="1"/>
      <dgm:spPr/>
    </dgm:pt>
    <dgm:pt modelId="{BBC700C8-4E48-4788-8DBE-32568443FBFA}">
      <dgm:prSet phldrT="[Текст]" custT="1"/>
      <dgm:spPr/>
      <dgm:t>
        <a:bodyPr/>
        <a:lstStyle/>
        <a:p>
          <a:r>
            <a:rPr lang="ru-RU" sz="1800" b="1" i="0" dirty="0" err="1" smtClean="0">
              <a:latin typeface="Times New Roman" pitchFamily="18" charset="0"/>
              <a:cs typeface="Times New Roman" pitchFamily="18" charset="0"/>
            </a:rPr>
            <a:t>Визначення</a:t>
          </a:r>
          <a:r>
            <a:rPr lang="ru-RU" sz="18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0" dirty="0" smtClean="0">
              <a:latin typeface="Times New Roman" pitchFamily="18" charset="0"/>
              <a:cs typeface="Times New Roman" pitchFamily="18" charset="0"/>
            </a:rPr>
            <a:t>теми, </a:t>
          </a:r>
          <a:r>
            <a:rPr lang="ru-RU" sz="1800" b="1" i="0" dirty="0" smtClean="0">
              <a:latin typeface="Times New Roman" pitchFamily="18" charset="0"/>
              <a:cs typeface="Times New Roman" pitchFamily="18" charset="0"/>
            </a:rPr>
            <a:t>постановка </a:t>
          </a:r>
          <a:r>
            <a:rPr lang="ru-RU" sz="1800" b="1" i="0" dirty="0" err="1" smtClean="0">
              <a:latin typeface="Times New Roman" pitchFamily="18" charset="0"/>
              <a:cs typeface="Times New Roman" pitchFamily="18" charset="0"/>
            </a:rPr>
            <a:t>цілей</a:t>
          </a:r>
          <a:r>
            <a:rPr lang="ru-RU" sz="1800" b="1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i="0" dirty="0" err="1" smtClean="0">
              <a:latin typeface="Times New Roman" pitchFamily="18" charset="0"/>
              <a:cs typeface="Times New Roman" pitchFamily="18" charset="0"/>
            </a:rPr>
            <a:t>вибір</a:t>
          </a:r>
          <a:r>
            <a:rPr lang="ru-RU" sz="18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0" dirty="0" err="1" smtClean="0">
              <a:latin typeface="Times New Roman" pitchFamily="18" charset="0"/>
              <a:cs typeface="Times New Roman" pitchFamily="18" charset="0"/>
            </a:rPr>
            <a:t>методів</a:t>
          </a:r>
          <a:r>
            <a:rPr lang="ru-RU" sz="18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i="0" dirty="0" err="1" smtClean="0">
              <a:latin typeface="Times New Roman" pitchFamily="18" charset="0"/>
              <a:cs typeface="Times New Roman" pitchFamily="18" charset="0"/>
            </a:rPr>
            <a:t>досліджен-ня</a:t>
          </a:r>
          <a:endParaRPr lang="uk-UA" sz="1800" b="1" dirty="0">
            <a:latin typeface="Times New Roman" pitchFamily="18" charset="0"/>
            <a:cs typeface="Times New Roman" pitchFamily="18" charset="0"/>
          </a:endParaRPr>
        </a:p>
      </dgm:t>
    </dgm:pt>
    <dgm:pt modelId="{B046F757-965C-4E75-9DA6-BB0994819B7A}" type="parTrans" cxnId="{6FB094B8-30ED-4489-8E51-5BBCCE4D9333}">
      <dgm:prSet/>
      <dgm:spPr/>
      <dgm:t>
        <a:bodyPr/>
        <a:lstStyle/>
        <a:p>
          <a:endParaRPr lang="uk-UA"/>
        </a:p>
      </dgm:t>
    </dgm:pt>
    <dgm:pt modelId="{DE6B1E69-9FAD-4E83-B997-23FEF8BCAD6D}" type="sibTrans" cxnId="{6FB094B8-30ED-4489-8E51-5BBCCE4D9333}">
      <dgm:prSet/>
      <dgm:spPr/>
      <dgm:t>
        <a:bodyPr/>
        <a:lstStyle/>
        <a:p>
          <a:endParaRPr lang="uk-UA"/>
        </a:p>
      </dgm:t>
    </dgm:pt>
    <dgm:pt modelId="{26AED011-08C1-42D6-B13E-B4E9CADD6C59}">
      <dgm:prSet phldrT="[Текст]" custT="1"/>
      <dgm:spPr/>
      <dgm:t>
        <a:bodyPr/>
        <a:lstStyle/>
        <a:p>
          <a:pPr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Досліджен-ня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пошук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обробка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аналіз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інформації</a:t>
          </a:r>
          <a:endParaRPr lang="uk-UA" sz="1800" b="1" dirty="0">
            <a:latin typeface="Times New Roman" pitchFamily="18" charset="0"/>
            <a:cs typeface="Times New Roman" pitchFamily="18" charset="0"/>
          </a:endParaRPr>
        </a:p>
      </dgm:t>
    </dgm:pt>
    <dgm:pt modelId="{00D90C35-5C79-455E-96B8-DE614868C51E}" type="parTrans" cxnId="{260876F5-B018-4BB0-B054-BE7864C710A9}">
      <dgm:prSet/>
      <dgm:spPr/>
      <dgm:t>
        <a:bodyPr/>
        <a:lstStyle/>
        <a:p>
          <a:endParaRPr lang="uk-UA"/>
        </a:p>
      </dgm:t>
    </dgm:pt>
    <dgm:pt modelId="{08D5D352-3EE8-41BA-AF7F-8AA3E7EE421B}" type="sibTrans" cxnId="{260876F5-B018-4BB0-B054-BE7864C710A9}">
      <dgm:prSet/>
      <dgm:spPr/>
      <dgm:t>
        <a:bodyPr/>
        <a:lstStyle/>
        <a:p>
          <a:endParaRPr lang="uk-UA"/>
        </a:p>
      </dgm:t>
    </dgm:pt>
    <dgm:pt modelId="{E7275665-6673-4DDC-8EFD-57EBE2F1B077}">
      <dgm:prSet phldrT="[Текст]" custT="1"/>
      <dgm:spPr/>
      <dgm:t>
        <a:bodyPr/>
        <a:lstStyle/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smtClean="0">
              <a:latin typeface="Times New Roman" pitchFamily="18" charset="0"/>
              <a:cs typeface="Times New Roman" pitchFamily="18" charset="0"/>
            </a:rPr>
            <a:t>Покрокове плану-</a:t>
          </a:r>
          <a:br>
            <a:rPr lang="ru-RU" sz="2000" b="1" smtClean="0">
              <a:latin typeface="Times New Roman" pitchFamily="18" charset="0"/>
              <a:cs typeface="Times New Roman" pitchFamily="18" charset="0"/>
            </a:rPr>
          </a:br>
          <a:r>
            <a:rPr lang="ru-RU" sz="2000" b="1" smtClean="0">
              <a:latin typeface="Times New Roman" pitchFamily="18" charset="0"/>
              <a:cs typeface="Times New Roman" pitchFamily="18" charset="0"/>
            </a:rPr>
            <a:t>вання (хто, що, коли, де….)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4D18C487-56C9-4F0F-9082-F09F27508DE5}" type="parTrans" cxnId="{65CFAB98-4C1F-43C6-A225-328A58B16F68}">
      <dgm:prSet/>
      <dgm:spPr/>
      <dgm:t>
        <a:bodyPr/>
        <a:lstStyle/>
        <a:p>
          <a:endParaRPr lang="uk-UA"/>
        </a:p>
      </dgm:t>
    </dgm:pt>
    <dgm:pt modelId="{61DA50F7-360F-4A5D-BBA6-3447EEA18A81}" type="sibTrans" cxnId="{65CFAB98-4C1F-43C6-A225-328A58B16F68}">
      <dgm:prSet/>
      <dgm:spPr/>
      <dgm:t>
        <a:bodyPr/>
        <a:lstStyle/>
        <a:p>
          <a:endParaRPr lang="uk-UA"/>
        </a:p>
      </dgm:t>
    </dgm:pt>
    <dgm:pt modelId="{12E6CF2A-2D4B-457F-A155-DD1EC3A0BB05}">
      <dgm:prSet phldrT="[Текст]" custT="1"/>
      <dgm:spPr/>
      <dgm:t>
        <a:bodyPr/>
        <a:lstStyle/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Практична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діяльність</a:t>
          </a:r>
          <a:endParaRPr lang="ru-RU" sz="2000" b="1" dirty="0" smtClean="0">
            <a:latin typeface="Times New Roman" pitchFamily="18" charset="0"/>
            <a:cs typeface="Times New Roman" pitchFamily="18" charset="0"/>
          </a:endParaRP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Вирішення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проблеми</a:t>
          </a:r>
          <a:endParaRPr lang="ru-RU" sz="2000" b="1" dirty="0" smtClean="0">
            <a:latin typeface="Times New Roman" pitchFamily="18" charset="0"/>
            <a:cs typeface="Times New Roman" pitchFamily="18" charset="0"/>
          </a:endParaRP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Створення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продукту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F0E18FC7-B62F-4439-839B-8EA8E61CD2CE}" type="parTrans" cxnId="{A33C36EB-84D0-417D-B4F4-9F6975D09018}">
      <dgm:prSet/>
      <dgm:spPr/>
      <dgm:t>
        <a:bodyPr/>
        <a:lstStyle/>
        <a:p>
          <a:endParaRPr lang="uk-UA"/>
        </a:p>
      </dgm:t>
    </dgm:pt>
    <dgm:pt modelId="{ABCE412B-639C-4EB5-B735-06C5FCFE6313}" type="sibTrans" cxnId="{A33C36EB-84D0-417D-B4F4-9F6975D09018}">
      <dgm:prSet/>
      <dgm:spPr/>
      <dgm:t>
        <a:bodyPr/>
        <a:lstStyle/>
        <a:p>
          <a:endParaRPr lang="uk-UA"/>
        </a:p>
      </dgm:t>
    </dgm:pt>
    <dgm:pt modelId="{65EDF0AE-1F46-41E2-B308-A134917F9658}">
      <dgm:prSet phldrT="[Текст]" custT="1"/>
      <dgm:spPr/>
      <dgm:t>
        <a:bodyPr/>
        <a:lstStyle/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smtClean="0">
              <a:latin typeface="Times New Roman" pitchFamily="18" charset="0"/>
              <a:cs typeface="Times New Roman" pitchFamily="18" charset="0"/>
            </a:rPr>
            <a:t>Презента-ція результату – продукту для громади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6BB99788-13DA-4224-AA7C-6C1F8D2BDF5B}" type="parTrans" cxnId="{B7B7E72D-C05D-4CDD-80F4-E6A2E188C81C}">
      <dgm:prSet/>
      <dgm:spPr/>
      <dgm:t>
        <a:bodyPr/>
        <a:lstStyle/>
        <a:p>
          <a:endParaRPr lang="uk-UA"/>
        </a:p>
      </dgm:t>
    </dgm:pt>
    <dgm:pt modelId="{AA7D889D-E2B9-4420-A186-C256C1737CF4}" type="sibTrans" cxnId="{B7B7E72D-C05D-4CDD-80F4-E6A2E188C81C}">
      <dgm:prSet/>
      <dgm:spPr/>
      <dgm:t>
        <a:bodyPr/>
        <a:lstStyle/>
        <a:p>
          <a:endParaRPr lang="uk-UA"/>
        </a:p>
      </dgm:t>
    </dgm:pt>
    <dgm:pt modelId="{59E9B92C-2CDC-46AE-9E45-5147A955A8E2}" type="pres">
      <dgm:prSet presAssocID="{C0ED6E48-FE77-4A5E-9550-A17974250A41}" presName="CompostProcess" presStyleCnt="0">
        <dgm:presLayoutVars>
          <dgm:dir/>
          <dgm:resizeHandles val="exact"/>
        </dgm:presLayoutVars>
      </dgm:prSet>
      <dgm:spPr/>
    </dgm:pt>
    <dgm:pt modelId="{E9AA86FC-F9B2-4AAA-B8F6-48E703D072A7}" type="pres">
      <dgm:prSet presAssocID="{C0ED6E48-FE77-4A5E-9550-A17974250A41}" presName="arrow" presStyleLbl="bgShp" presStyleIdx="0" presStyleCnt="1"/>
      <dgm:spPr/>
    </dgm:pt>
    <dgm:pt modelId="{FF34C81F-755F-487D-A692-3E6B1492CC2C}" type="pres">
      <dgm:prSet presAssocID="{C0ED6E48-FE77-4A5E-9550-A17974250A41}" presName="linearProcess" presStyleCnt="0"/>
      <dgm:spPr/>
    </dgm:pt>
    <dgm:pt modelId="{DAD6ED4C-5BB4-4866-97C7-8E6CF01ABD02}" type="pres">
      <dgm:prSet presAssocID="{BBC700C8-4E48-4788-8DBE-32568443FBFA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548A9-E195-4394-97DA-4C2D0BC2FC63}" type="pres">
      <dgm:prSet presAssocID="{DE6B1E69-9FAD-4E83-B997-23FEF8BCAD6D}" presName="sibTrans" presStyleCnt="0"/>
      <dgm:spPr/>
    </dgm:pt>
    <dgm:pt modelId="{99E60E76-22B8-49FA-A324-CEDAA55E191A}" type="pres">
      <dgm:prSet presAssocID="{26AED011-08C1-42D6-B13E-B4E9CADD6C59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252AB-D6BF-49A5-A9B8-7E35E273502F}" type="pres">
      <dgm:prSet presAssocID="{08D5D352-3EE8-41BA-AF7F-8AA3E7EE421B}" presName="sibTrans" presStyleCnt="0"/>
      <dgm:spPr/>
    </dgm:pt>
    <dgm:pt modelId="{A191C684-A525-4D02-9E47-32706EF1C2CC}" type="pres">
      <dgm:prSet presAssocID="{E7275665-6673-4DDC-8EFD-57EBE2F1B077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C975E-A774-4602-A67A-8860738D8E37}" type="pres">
      <dgm:prSet presAssocID="{61DA50F7-360F-4A5D-BBA6-3447EEA18A81}" presName="sibTrans" presStyleCnt="0"/>
      <dgm:spPr/>
    </dgm:pt>
    <dgm:pt modelId="{D44FC129-28C2-45DB-B6B9-4A23D6003A87}" type="pres">
      <dgm:prSet presAssocID="{12E6CF2A-2D4B-457F-A155-DD1EC3A0BB05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D704D-6DEC-4A17-BA14-61D17AF352D1}" type="pres">
      <dgm:prSet presAssocID="{ABCE412B-639C-4EB5-B735-06C5FCFE6313}" presName="sibTrans" presStyleCnt="0"/>
      <dgm:spPr/>
    </dgm:pt>
    <dgm:pt modelId="{7ADCC17C-0B9C-46DF-B647-AE6E5A7BF374}" type="pres">
      <dgm:prSet presAssocID="{65EDF0AE-1F46-41E2-B308-A134917F9658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B094B8-30ED-4489-8E51-5BBCCE4D9333}" srcId="{C0ED6E48-FE77-4A5E-9550-A17974250A41}" destId="{BBC700C8-4E48-4788-8DBE-32568443FBFA}" srcOrd="0" destOrd="0" parTransId="{B046F757-965C-4E75-9DA6-BB0994819B7A}" sibTransId="{DE6B1E69-9FAD-4E83-B997-23FEF8BCAD6D}"/>
    <dgm:cxn modelId="{260876F5-B018-4BB0-B054-BE7864C710A9}" srcId="{C0ED6E48-FE77-4A5E-9550-A17974250A41}" destId="{26AED011-08C1-42D6-B13E-B4E9CADD6C59}" srcOrd="1" destOrd="0" parTransId="{00D90C35-5C79-455E-96B8-DE614868C51E}" sibTransId="{08D5D352-3EE8-41BA-AF7F-8AA3E7EE421B}"/>
    <dgm:cxn modelId="{B90E4B86-3D35-4490-834B-54BEBE852E77}" type="presOf" srcId="{12E6CF2A-2D4B-457F-A155-DD1EC3A0BB05}" destId="{D44FC129-28C2-45DB-B6B9-4A23D6003A87}" srcOrd="0" destOrd="0" presId="urn:microsoft.com/office/officeart/2005/8/layout/hProcess9"/>
    <dgm:cxn modelId="{01A5B205-2742-4571-AB18-B30BF9746AB6}" type="presOf" srcId="{BBC700C8-4E48-4788-8DBE-32568443FBFA}" destId="{DAD6ED4C-5BB4-4866-97C7-8E6CF01ABD02}" srcOrd="0" destOrd="0" presId="urn:microsoft.com/office/officeart/2005/8/layout/hProcess9"/>
    <dgm:cxn modelId="{B7B7E72D-C05D-4CDD-80F4-E6A2E188C81C}" srcId="{C0ED6E48-FE77-4A5E-9550-A17974250A41}" destId="{65EDF0AE-1F46-41E2-B308-A134917F9658}" srcOrd="4" destOrd="0" parTransId="{6BB99788-13DA-4224-AA7C-6C1F8D2BDF5B}" sibTransId="{AA7D889D-E2B9-4420-A186-C256C1737CF4}"/>
    <dgm:cxn modelId="{9A3F6C8D-A550-4227-BB25-4126A043EDF7}" type="presOf" srcId="{C0ED6E48-FE77-4A5E-9550-A17974250A41}" destId="{59E9B92C-2CDC-46AE-9E45-5147A955A8E2}" srcOrd="0" destOrd="0" presId="urn:microsoft.com/office/officeart/2005/8/layout/hProcess9"/>
    <dgm:cxn modelId="{7EF8FFEA-5F75-4C0C-95D0-F0E0BE045FFC}" type="presOf" srcId="{26AED011-08C1-42D6-B13E-B4E9CADD6C59}" destId="{99E60E76-22B8-49FA-A324-CEDAA55E191A}" srcOrd="0" destOrd="0" presId="urn:microsoft.com/office/officeart/2005/8/layout/hProcess9"/>
    <dgm:cxn modelId="{65CFAB98-4C1F-43C6-A225-328A58B16F68}" srcId="{C0ED6E48-FE77-4A5E-9550-A17974250A41}" destId="{E7275665-6673-4DDC-8EFD-57EBE2F1B077}" srcOrd="2" destOrd="0" parTransId="{4D18C487-56C9-4F0F-9082-F09F27508DE5}" sibTransId="{61DA50F7-360F-4A5D-BBA6-3447EEA18A81}"/>
    <dgm:cxn modelId="{A33C36EB-84D0-417D-B4F4-9F6975D09018}" srcId="{C0ED6E48-FE77-4A5E-9550-A17974250A41}" destId="{12E6CF2A-2D4B-457F-A155-DD1EC3A0BB05}" srcOrd="3" destOrd="0" parTransId="{F0E18FC7-B62F-4439-839B-8EA8E61CD2CE}" sibTransId="{ABCE412B-639C-4EB5-B735-06C5FCFE6313}"/>
    <dgm:cxn modelId="{8A640C4C-5E2A-442F-893A-29C6F040C96C}" type="presOf" srcId="{65EDF0AE-1F46-41E2-B308-A134917F9658}" destId="{7ADCC17C-0B9C-46DF-B647-AE6E5A7BF374}" srcOrd="0" destOrd="0" presId="urn:microsoft.com/office/officeart/2005/8/layout/hProcess9"/>
    <dgm:cxn modelId="{15F53854-FFF5-4A9B-A74E-8E8DF007D328}" type="presOf" srcId="{E7275665-6673-4DDC-8EFD-57EBE2F1B077}" destId="{A191C684-A525-4D02-9E47-32706EF1C2CC}" srcOrd="0" destOrd="0" presId="urn:microsoft.com/office/officeart/2005/8/layout/hProcess9"/>
    <dgm:cxn modelId="{45026B4F-29BC-4824-ACD6-6DA183B4602F}" type="presParOf" srcId="{59E9B92C-2CDC-46AE-9E45-5147A955A8E2}" destId="{E9AA86FC-F9B2-4AAA-B8F6-48E703D072A7}" srcOrd="0" destOrd="0" presId="urn:microsoft.com/office/officeart/2005/8/layout/hProcess9"/>
    <dgm:cxn modelId="{21C8CBFE-30E1-495E-8E00-A5D96D5EB530}" type="presParOf" srcId="{59E9B92C-2CDC-46AE-9E45-5147A955A8E2}" destId="{FF34C81F-755F-487D-A692-3E6B1492CC2C}" srcOrd="1" destOrd="0" presId="urn:microsoft.com/office/officeart/2005/8/layout/hProcess9"/>
    <dgm:cxn modelId="{4F4DF654-7F87-40C2-A3EF-FCB54D9AD360}" type="presParOf" srcId="{FF34C81F-755F-487D-A692-3E6B1492CC2C}" destId="{DAD6ED4C-5BB4-4866-97C7-8E6CF01ABD02}" srcOrd="0" destOrd="0" presId="urn:microsoft.com/office/officeart/2005/8/layout/hProcess9"/>
    <dgm:cxn modelId="{24618648-7162-45D4-8339-6E7FB58B2515}" type="presParOf" srcId="{FF34C81F-755F-487D-A692-3E6B1492CC2C}" destId="{A2E548A9-E195-4394-97DA-4C2D0BC2FC63}" srcOrd="1" destOrd="0" presId="urn:microsoft.com/office/officeart/2005/8/layout/hProcess9"/>
    <dgm:cxn modelId="{A0048D11-4B04-416C-8200-5AA0126DA6A0}" type="presParOf" srcId="{FF34C81F-755F-487D-A692-3E6B1492CC2C}" destId="{99E60E76-22B8-49FA-A324-CEDAA55E191A}" srcOrd="2" destOrd="0" presId="urn:microsoft.com/office/officeart/2005/8/layout/hProcess9"/>
    <dgm:cxn modelId="{1BB3518A-E945-4540-82C1-78B982E2C222}" type="presParOf" srcId="{FF34C81F-755F-487D-A692-3E6B1492CC2C}" destId="{EB1252AB-D6BF-49A5-A9B8-7E35E273502F}" srcOrd="3" destOrd="0" presId="urn:microsoft.com/office/officeart/2005/8/layout/hProcess9"/>
    <dgm:cxn modelId="{CF5C7726-DCBF-4E4C-98FA-C831B9DFFA53}" type="presParOf" srcId="{FF34C81F-755F-487D-A692-3E6B1492CC2C}" destId="{A191C684-A525-4D02-9E47-32706EF1C2CC}" srcOrd="4" destOrd="0" presId="urn:microsoft.com/office/officeart/2005/8/layout/hProcess9"/>
    <dgm:cxn modelId="{4A047FF4-8EF6-4D75-A93E-1B80618F7F1B}" type="presParOf" srcId="{FF34C81F-755F-487D-A692-3E6B1492CC2C}" destId="{B10C975E-A774-4602-A67A-8860738D8E37}" srcOrd="5" destOrd="0" presId="urn:microsoft.com/office/officeart/2005/8/layout/hProcess9"/>
    <dgm:cxn modelId="{EDDD285F-9A8A-4E18-9AA2-693A0F8E1DA3}" type="presParOf" srcId="{FF34C81F-755F-487D-A692-3E6B1492CC2C}" destId="{D44FC129-28C2-45DB-B6B9-4A23D6003A87}" srcOrd="6" destOrd="0" presId="urn:microsoft.com/office/officeart/2005/8/layout/hProcess9"/>
    <dgm:cxn modelId="{E57B4F50-60E8-40BD-B2BB-63C53AC19BBB}" type="presParOf" srcId="{FF34C81F-755F-487D-A692-3E6B1492CC2C}" destId="{30FD704D-6DEC-4A17-BA14-61D17AF352D1}" srcOrd="7" destOrd="0" presId="urn:microsoft.com/office/officeart/2005/8/layout/hProcess9"/>
    <dgm:cxn modelId="{317900F4-60C2-4CA9-93A6-728A7AB944EE}" type="presParOf" srcId="{FF34C81F-755F-487D-A692-3E6B1492CC2C}" destId="{7ADCC17C-0B9C-46DF-B647-AE6E5A7BF374}" srcOrd="8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A34A5-1E51-4C7A-AB01-D6B49CD3530E}">
      <dsp:nvSpPr>
        <dsp:cNvPr id="0" name=""/>
        <dsp:cNvSpPr/>
      </dsp:nvSpPr>
      <dsp:spPr>
        <a:xfrm>
          <a:off x="5415" y="1644749"/>
          <a:ext cx="1651604" cy="2211202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err="1" smtClean="0">
              <a:latin typeface="Times New Roman" pitchFamily="18" charset="0"/>
              <a:cs typeface="Times New Roman" pitchFamily="18" charset="0"/>
            </a:rPr>
            <a:t>Визначен-ня</a:t>
          </a: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 теми, постановка </a:t>
          </a:r>
          <a:r>
            <a:rPr lang="ru-RU" sz="2000" b="1" i="0" kern="1200" dirty="0" err="1" smtClean="0">
              <a:latin typeface="Times New Roman" pitchFamily="18" charset="0"/>
              <a:cs typeface="Times New Roman" pitchFamily="18" charset="0"/>
            </a:rPr>
            <a:t>цілей</a:t>
          </a: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1" i="0" kern="1200" dirty="0" err="1" smtClean="0">
              <a:latin typeface="Times New Roman" pitchFamily="18" charset="0"/>
              <a:cs typeface="Times New Roman" pitchFamily="18" charset="0"/>
            </a:rPr>
            <a:t>вибір</a:t>
          </a: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0" kern="1200" dirty="0" err="1" smtClean="0">
              <a:latin typeface="Times New Roman" pitchFamily="18" charset="0"/>
              <a:cs typeface="Times New Roman" pitchFamily="18" charset="0"/>
            </a:rPr>
            <a:t>методів</a:t>
          </a: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i="0" kern="1200" dirty="0" err="1" smtClean="0">
              <a:latin typeface="Times New Roman" pitchFamily="18" charset="0"/>
              <a:cs typeface="Times New Roman" pitchFamily="18" charset="0"/>
            </a:rPr>
            <a:t>досліджен-ня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789" y="1693123"/>
        <a:ext cx="1554856" cy="2114454"/>
      </dsp:txXfrm>
    </dsp:sp>
    <dsp:sp modelId="{5CBB4400-8354-44F3-81D1-CEED806B8F47}">
      <dsp:nvSpPr>
        <dsp:cNvPr id="0" name=""/>
        <dsp:cNvSpPr/>
      </dsp:nvSpPr>
      <dsp:spPr>
        <a:xfrm>
          <a:off x="1711716" y="2682527"/>
          <a:ext cx="115956" cy="135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1711716" y="2709656"/>
        <a:ext cx="81169" cy="81389"/>
      </dsp:txXfrm>
    </dsp:sp>
    <dsp:sp modelId="{EED59A5F-62E0-4966-987C-50D28A9CA78B}">
      <dsp:nvSpPr>
        <dsp:cNvPr id="0" name=""/>
        <dsp:cNvSpPr/>
      </dsp:nvSpPr>
      <dsp:spPr>
        <a:xfrm>
          <a:off x="1875806" y="1644749"/>
          <a:ext cx="1651604" cy="2211202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Досліджен-ня</a:t>
          </a:r>
          <a:endParaRPr lang="ru-RU" sz="2000" b="1" kern="1200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пошук</a:t>
          </a:r>
          <a:r>
            <a:rPr lang="ru-RU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обробка</a:t>
          </a:r>
          <a:r>
            <a:rPr lang="ru-RU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аналіз</a:t>
          </a:r>
          <a:r>
            <a:rPr lang="ru-RU" sz="20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інформації</a:t>
          </a:r>
          <a:endParaRPr lang="uk-UA" sz="20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24180" y="1693123"/>
        <a:ext cx="1554856" cy="2114454"/>
      </dsp:txXfrm>
    </dsp:sp>
    <dsp:sp modelId="{7DBFD267-385A-4E59-8183-AE7A35BCBA53}">
      <dsp:nvSpPr>
        <dsp:cNvPr id="0" name=""/>
        <dsp:cNvSpPr/>
      </dsp:nvSpPr>
      <dsp:spPr>
        <a:xfrm rot="21596993">
          <a:off x="3592104" y="2681688"/>
          <a:ext cx="137149" cy="135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211785"/>
            <a:satOff val="7099"/>
            <a:lumOff val="-8693"/>
            <a:alphaOff val="0"/>
          </a:schemeClr>
        </a:solidFill>
        <a:ln>
          <a:noFill/>
        </a:ln>
        <a:effectLst/>
        <a:scene3d>
          <a:camera prst="orthographicFront"/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3592104" y="2708835"/>
        <a:ext cx="96455" cy="81389"/>
      </dsp:txXfrm>
    </dsp:sp>
    <dsp:sp modelId="{A59F76D1-F6C3-4735-9CD7-C1FD0A5C1986}">
      <dsp:nvSpPr>
        <dsp:cNvPr id="0" name=""/>
        <dsp:cNvSpPr/>
      </dsp:nvSpPr>
      <dsp:spPr>
        <a:xfrm>
          <a:off x="3786183" y="1643078"/>
          <a:ext cx="1651604" cy="2211202"/>
        </a:xfrm>
        <a:prstGeom prst="roundRect">
          <a:avLst>
            <a:gd name="adj" fmla="val 10000"/>
          </a:avLst>
        </a:prstGeom>
        <a:solidFill>
          <a:srgbClr val="F47914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Покрокове</a:t>
          </a: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плану-</a:t>
          </a:r>
          <a:b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20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вання</a:t>
          </a: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ru-RU" sz="20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хто</a:t>
          </a: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що</a:t>
          </a: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коли, де….)</a:t>
          </a:r>
          <a:endParaRPr lang="uk-UA" sz="20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34557" y="1691452"/>
        <a:ext cx="1554856" cy="2114454"/>
      </dsp:txXfrm>
    </dsp:sp>
    <dsp:sp modelId="{EC49678D-66F9-496F-AB78-C4413B6670F3}">
      <dsp:nvSpPr>
        <dsp:cNvPr id="0" name=""/>
        <dsp:cNvSpPr/>
      </dsp:nvSpPr>
      <dsp:spPr>
        <a:xfrm rot="21558030">
          <a:off x="5482339" y="2669652"/>
          <a:ext cx="94463" cy="1356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8423570"/>
            <a:satOff val="14198"/>
            <a:lumOff val="-17386"/>
            <a:alphaOff val="0"/>
          </a:schemeClr>
        </a:solidFill>
        <a:ln>
          <a:noFill/>
        </a:ln>
        <a:effectLst/>
        <a:scene3d>
          <a:camera prst="orthographicFront"/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5482340" y="2696954"/>
        <a:ext cx="66124" cy="81389"/>
      </dsp:txXfrm>
    </dsp:sp>
    <dsp:sp modelId="{26182765-0E45-4C2A-AFC9-996437FFC52F}">
      <dsp:nvSpPr>
        <dsp:cNvPr id="0" name=""/>
        <dsp:cNvSpPr/>
      </dsp:nvSpPr>
      <dsp:spPr>
        <a:xfrm>
          <a:off x="5616007" y="1620737"/>
          <a:ext cx="1651604" cy="2211202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Практична </a:t>
          </a:r>
          <a:r>
            <a:rPr lang="ru-RU" sz="2000" b="1" kern="1200" dirty="0" err="1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діяльність</a:t>
          </a:r>
          <a:endParaRPr lang="ru-RU" sz="2000" b="1" kern="1200" dirty="0" smtClean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Вирішення</a:t>
          </a: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err="1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проблеми</a:t>
          </a:r>
          <a:endParaRPr lang="ru-RU" sz="2000" b="1" kern="1200" dirty="0" smtClean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Створення</a:t>
          </a: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продукту</a:t>
          </a:r>
          <a:endParaRPr lang="uk-UA" sz="2000" b="1" kern="1200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64381" y="1669111"/>
        <a:ext cx="1554856" cy="2114454"/>
      </dsp:txXfrm>
    </dsp:sp>
    <dsp:sp modelId="{FDE68E6B-CCC6-4E17-8C5D-6F83CA1CCA8C}">
      <dsp:nvSpPr>
        <dsp:cNvPr id="0" name=""/>
        <dsp:cNvSpPr/>
      </dsp:nvSpPr>
      <dsp:spPr>
        <a:xfrm rot="21577480">
          <a:off x="7323806" y="2652347"/>
          <a:ext cx="119138" cy="135647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  <a:scene3d>
          <a:camera prst="orthographicFront"/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7323806" y="2679593"/>
        <a:ext cx="83397" cy="81389"/>
      </dsp:txXfrm>
    </dsp:sp>
    <dsp:sp modelId="{B176E401-BC27-4C93-B8F3-BDCBF6865977}">
      <dsp:nvSpPr>
        <dsp:cNvPr id="0" name=""/>
        <dsp:cNvSpPr/>
      </dsp:nvSpPr>
      <dsp:spPr>
        <a:xfrm>
          <a:off x="7492395" y="1608446"/>
          <a:ext cx="1651604" cy="2211202"/>
        </a:xfrm>
        <a:prstGeom prst="roundRect">
          <a:avLst>
            <a:gd name="adj" fmla="val 10000"/>
          </a:avLst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Презента-ція</a:t>
          </a:r>
          <a:r>
            <a:rPr lang="ru-RU" sz="2000" b="1" kern="12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результату – продукту для </a:t>
          </a:r>
          <a:r>
            <a:rPr lang="ru-RU" sz="2000" b="1" kern="1200" dirty="0" err="1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громади</a:t>
          </a:r>
          <a:endParaRPr lang="uk-UA" sz="2000" b="1" kern="1200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540769" y="1656820"/>
        <a:ext cx="1554856" cy="2114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3122081-DDCE-404E-8E9A-83FD4D62E9E2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0E0DDBA-B60D-4BB0-85A6-5AA710F6A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4133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959E2D-2CA6-4180-BA10-0386EA484B7A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A3EE9969-A2A7-452E-8093-C73193E5396E}" type="datetimeFigureOut">
              <a:rPr lang="ru-RU" smtClean="0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AA1A54AF-8910-42C2-9CC6-FD743D5D19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334A09-719A-48BB-AA3D-F439F6075FEF}" type="datetimeFigureOut">
              <a:rPr lang="ru-RU" smtClean="0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E28E0-7C79-4722-87C3-D03C6F8AE3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10625B-B8ED-4449-A38F-1B57808C7EEA}" type="datetimeFigureOut">
              <a:rPr lang="ru-RU" smtClean="0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3470C-1B87-4823-B5C7-ED82425384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1C90311A-289D-4EBA-BAB3-D7A3FA57EA8F}" type="datetimeFigureOut">
              <a:rPr lang="ru-RU" smtClean="0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1D04B3FF-DB3E-47EE-8B20-05F65AC1DA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C5EBD4B7-0A76-4D4D-8967-26A43FC51D80}" type="datetimeFigureOut">
              <a:rPr lang="ru-RU" smtClean="0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830F1719-1C61-4015-AA88-B2AE2E1ABD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819217-44A0-4DBD-8C11-95337674CDCC}" type="datetimeFigureOut">
              <a:rPr lang="ru-RU" smtClean="0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71582-A621-4E78-9949-93311A5168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048DD-8418-4254-A23C-62C8426D7C93}" type="datetimeFigureOut">
              <a:rPr lang="ru-RU" smtClean="0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C86CD-3434-487F-BBD8-E1B50BA6A7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5660DF0-0E60-4C98-9016-B25F1B1CF7BE}" type="datetimeFigureOut">
              <a:rPr lang="ru-RU" smtClean="0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A6E4113B-D4DF-4CB1-BF22-B70DC6B1A2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D4709F-F5F4-47C4-A5B0-2AD185B5A4E7}" type="datetimeFigureOut">
              <a:rPr lang="ru-RU" smtClean="0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25280-207A-49EC-A7D5-1DD52FB3C3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AD81D20-DC8B-4BD7-8B68-631858983C66}" type="datetimeFigureOut">
              <a:rPr lang="ru-RU" smtClean="0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79C5380B-53C5-4DC9-87D0-183C4051D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BADE388-927F-43A2-A13E-BFAAF07F07BD}" type="datetimeFigureOut">
              <a:rPr lang="ru-RU" smtClean="0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D3415405-1536-45B1-A7BB-30AAAAF025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FDAD3A7-94C2-4589-9A63-F3C8197A798E}" type="datetimeFigureOut">
              <a:rPr lang="ru-RU" smtClean="0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669ACA-BD17-4405-B638-8F3092C065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0" y="121442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C00000"/>
                </a:solidFill>
                <a:latin typeface="Lucida Sans Unicode" pitchFamily="34" charset="0"/>
              </a:rPr>
              <a:t>Вчитель фізики Канорської ЗОШ </a:t>
            </a:r>
            <a:r>
              <a:rPr lang="en-US" sz="2400" b="1" i="1" dirty="0" smtClean="0">
                <a:solidFill>
                  <a:srgbClr val="C00000"/>
                </a:solidFill>
                <a:latin typeface="Lucida Sans Unicode" pitchFamily="34" charset="0"/>
              </a:rPr>
              <a:t>I-II</a:t>
            </a:r>
            <a:r>
              <a:rPr lang="uk-UA" sz="2400" b="1" i="1" dirty="0" smtClean="0">
                <a:solidFill>
                  <a:srgbClr val="C00000"/>
                </a:solidFill>
                <a:latin typeface="Lucida Sans Unicode" pitchFamily="34" charset="0"/>
              </a:rPr>
              <a:t> ступенів.</a:t>
            </a:r>
            <a:endParaRPr lang="ru-RU" sz="2400" b="1" i="1" dirty="0">
              <a:solidFill>
                <a:srgbClr val="C00000"/>
              </a:solidFill>
              <a:latin typeface="Lucida Sans Unicode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928726" y="0"/>
            <a:ext cx="105013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defRPr/>
            </a:pPr>
            <a:r>
              <a:rPr lang="uk-UA" sz="4400" b="1" dirty="0" smtClean="0">
                <a:solidFill>
                  <a:srgbClr val="F79B4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6000" kern="10" dirty="0" err="1" smtClean="0">
                <a:ln w="2857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Маврер</a:t>
            </a:r>
            <a:r>
              <a:rPr lang="ru-RU" sz="6000" kern="10" dirty="0" smtClean="0">
                <a:ln w="2857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kern="10" dirty="0" err="1" smtClean="0">
                <a:ln w="2857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Віра</a:t>
            </a:r>
            <a:r>
              <a:rPr lang="ru-RU" sz="6000" kern="10" dirty="0" smtClean="0">
                <a:ln w="2857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kern="10" dirty="0" err="1" smtClean="0">
                <a:ln w="2857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Василівна</a:t>
            </a:r>
            <a:r>
              <a:rPr lang="ru-RU" sz="6000" kern="10" dirty="0" smtClean="0">
                <a:ln w="2857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uk-UA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857364"/>
            <a:ext cx="50006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Освіта  - </a:t>
            </a:r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вища;</a:t>
            </a:r>
            <a:endParaRPr lang="uk-UA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Педагогічний стаж – </a:t>
            </a:r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років;</a:t>
            </a:r>
            <a:endParaRPr lang="uk-UA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Кваліфікаційна категорія – </a:t>
            </a:r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вища;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Проблемне питання:метод проектів на уроках фізики.</a:t>
            </a:r>
            <a:endParaRPr lang="en-US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4000504"/>
            <a:ext cx="56436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“</a:t>
            </a:r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 Скажи </a:t>
            </a:r>
            <a:r>
              <a:rPr lang="ru-RU" sz="2800" b="1" i="1" dirty="0" err="1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мені</a:t>
            </a:r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і</a:t>
            </a:r>
            <a:r>
              <a:rPr lang="en-US" sz="2800" b="1" i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я забуду. </a:t>
            </a:r>
            <a:endParaRPr lang="ru-RU" sz="2800" b="1" dirty="0" smtClean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  </a:t>
            </a:r>
            <a:r>
              <a:rPr lang="en-US" sz="2800" b="1" i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Навчи</a:t>
            </a:r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мене, </a:t>
            </a:r>
            <a:r>
              <a:rPr lang="ru-RU" sz="2800" b="1" i="1" dirty="0" err="1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і</a:t>
            </a:r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я </a:t>
            </a:r>
            <a:r>
              <a:rPr lang="ru-RU" sz="2800" b="1" i="1" dirty="0" err="1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запам’ятаю</a:t>
            </a:r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.</a:t>
            </a:r>
            <a:endParaRPr lang="ru-RU" sz="2800" b="1" dirty="0" smtClean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   Залучи мене, </a:t>
            </a:r>
            <a:r>
              <a:rPr lang="ru-RU" sz="2800" b="1" i="1" dirty="0" err="1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і</a:t>
            </a:r>
            <a:r>
              <a:rPr lang="en-US" sz="2800" b="1" i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я на</a:t>
            </a:r>
            <a:r>
              <a:rPr lang="uk-UA" sz="2800" b="1" i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вчуся</a:t>
            </a:r>
            <a:r>
              <a:rPr lang="en-US" sz="2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”-</a:t>
            </a:r>
            <a:r>
              <a:rPr lang="uk-UA" sz="2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моє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  педагогічне кредо.</a:t>
            </a:r>
            <a:endParaRPr lang="ru-RU" sz="2800" b="1" dirty="0" smtClean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071678"/>
            <a:ext cx="3071834" cy="4357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929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hangingPunct="0"/>
            <a:r>
              <a:rPr lang="uk-UA" sz="40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Проблеми ядерної енергетики</a:t>
            </a:r>
            <a:endParaRPr lang="ru-RU" sz="4000" dirty="0" smtClean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409" t="22168" r="31058" b="13379"/>
          <a:stretch>
            <a:fillRect/>
          </a:stretch>
        </p:blipFill>
        <p:spPr bwMode="auto">
          <a:xfrm>
            <a:off x="3286084" y="785794"/>
            <a:ext cx="585791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1417" t="22168" r="30652" b="13379"/>
          <a:stretch>
            <a:fillRect/>
          </a:stretch>
        </p:blipFill>
        <p:spPr bwMode="auto">
          <a:xfrm>
            <a:off x="0" y="3714728"/>
            <a:ext cx="507206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www.pitt.edu/~super1/lecture/lec37931/img0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857628"/>
            <a:ext cx="3929058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1" name="AutoShape 5" descr="data:image/jpeg;base64,/9j/4AAQSkZJRgABAQAAAQABAAD/2wCEAAkGBhQSERQUExQUFBQVFBQVFBQVFBQUFBQUFBQVFBQUFxQXHCYeFxkjGRQUHy8gJCcpLCwsFR4xNTAqNSYrLCkBCQoKDgwOFw8PGikkHCQpLCwpKSkpLCksKSkpLCkpLCkpLCwsLCkpLCkpLCwpKSkpLCwpKSwpKSksLCksKSwpKf/AABEIAQgAvwMBIgACEQEDEQH/xAAbAAACAwEBAQAAAAAAAAAAAAACAwEEBQAGB//EADkQAAEDAgUCAwYFAwMFAAAAAAEAAhEDIQQSMUFRBWEicYEGE5GhsfAUMkJSwdHh8QcVYhYXI3Ki/8QAGQEAAwEBAQAAAAAAAAAAAAAAAAECAwQF/8QAJREBAAMAAgIBBAIDAAAAAAAAAAECEQMhEjETBEFRYSIyFEKR/9oADAMBAAIRAxEAPwD58XKQVBCJq9JKQVMroRQgkAoiohFCQDKlSAphGABKglEQuyo8QCUQKnKpyowBlSCuDUQCqIJIKIFQEYCrDQSoRQoISwgyozKcq4tSwAJQ50ZCBymYAS5Ew3QomqJgwFqkNRKQFrg1wCKFLQjLE8LQQphFlXQng0MKSEYauhMtKIXAJhCghGDQQphHC7KjBoIUgKcq6EDXQjCGUQQNQVwRQhhBhK5dCiUiCUDgjKApTBgRNUQpCiYBvukTaaaGosi1IsMRe7RhiMNQRPu12VPLEOVMF5FOVMDVIYgFZF3u07KoLUAr3agtTsq7IgiMqnImhq4tQCRTRZE3KuDUgUWoS1Oc1AWoUUWoS1OyoS1AJc1DCa5qEhIEwpa1FCloUSa3lRZUWVGGrRIQEYYia1MDEAosUZE0tU+7TMnIpyJzWKS1IEligsVqhhnPc1jBmc9wa1oIlzjoBNl7Kh/pPiCAX1qTJFw1r3kHibA+ai3JWvs814IsXZV7rq3+mxpNeaVV1R4ILGFgBc0xmEj9U6QIj4q9/wBtaVOkPevqVKv6vdkNY3gtaWkmO+vCz/yOPN1Xx2fNsq4tXpj7AYqJyt/UQHPDXkNMA5bwTxMrz9egWuLXAggwQdQQta3rb1KJrMEhqLKmGkRqCPMEcc+Y+KghUkktUFqcQoyoMnIhNNPyyucxTpqr6aU4Ky9qU5iDV8qkBFlUqJk19rEYYiY1MAWqUNYmNYiY1Ma1Bkmmm4fBOqODGNc9x0a0Ek+g27osi+q+wvs1+Hpe8cT7ys1hcCIyN/MGefiM944WXLyeEHEPH4T/AE1xDmtc4sYCRnbJdUY0xJj8pcBtK9h0/wBgcJTcyo1jnubljO9zhmb+st0Jn0tovTkKA2AvPtzXt7lpkM44GlTJqNpU2ukkuaxoeSTe4EnU3VwVpZm7cIqjZGVLdSIGVp54PoueZ/a+lRwNR0PuztbxcylsDm3sYcQJ3/upxNUnwxA2IH3CZgwILTsddka0NdhgG2gOdfiTwvMYnDhtT3hsXkB7YB7A6do+C9VVo5oG23MhZnVgAJIBbIuSYB48tlVbZKfbPxHSBimubUu2AW8td/xdqNAsjAexuGe52Zot4cuZwEz+cQZHkvR4fGh7QAMhaTMelvorTnNItDHHR0Cx7jgq/ltXrR4xL5l1r2LdTqRTJc2CfECAL8ifDwT3WK7oVYaU3O/9YMyYEcr6N1DEHNOW+hLhIsfhFjI9VTwDfEXE+BxkSJA/oMy66c1s7ZTxxr5/jem1KLstRpaYBG4M3s4WPpuqpC+re0GED8OBYmRlFoLtYIOy+d9XwbWuJZodW/tIsR5Aj5rXj5fNnaniyilvCa4IHBa4SsQpAROUAqZNqBqZkXNCa0LTSTTanMYhYFqdH6U+vUDGCbSdgGjcnbhTNs7PHpPZT2GJLK1cw3wvpsabmYc0vO3kNd19AKR03C+6pU2ftYG/AJ5Xlct5tOy0iAF/qic6RZLLYGklBSf4Z7lc/kvDcsBcOYSqleAPuEjEVXH8uwnXfeUpvEelRWZJxFUkkixJAabbd9wk4agWvyyTorVZocW8ASAFRwGKEm3x4RFummL78WWknYc6+iS9wcwjWT5ibH6lL6rVAYSROvx5KodNryY/4n0TjuNGE0qwp1IAtBB8wbnyTy01KgJIA+UC4CZjMEQ3MLkAxeLFJo45jWyTJMQ3jVX5eUbAzB9SbNIyPzNIvt3Hc3Xm8Hjy3NTJBIBAuIgmx+CvdWx5q0WsbMmpHfKG3PwWNSof+QxaIA8huujij+PaLe2/i6s4fJvFvMQJmdlgYzoTnA+EZi7PqBDSLnuDC2sLVBAJudLK9VwufK4gC2U7ROnzMIjk8JTNdfKeo9OdTJnS0eThLT6gqg4L1/tPQh4dbLGQ8ktbv2IFl5bEU4NtNvJehS/lGue1clUIQgI3qEpDaATWNQBNar0G02fwI3vx97r6f7G9CdhqbzUAFR7hYGYaBYTzJcvnXTqL3VGNp/nL25J0zSCCTxb5L7KZjvF40nsuL6q8xGQusOdVSvfidUNWuAL2ss84iSSNvvTheXa+uinHq/UfdVBjMsjkG552QjGyIIvsZ+HkgNEuGciIOnP3ZRvbWK5HZrqmZsbyJny1QYd/gcSf+M+V1FF9ncwqvuyGuvYifPgoVn2Op44mmSLQACf27Ss2riRSrgWylvply2Kk1QabmARJEa37LHOHIJH+fmtqUid1M/psY3Hl+eLz4W7iJEx6Qm4ChkaSRfje6yW1y0ZRMTNrGYjVaDuotDCGuu6PEXcbHgqbRMdQqMX8ZVL2/mytywTrroAvIVXuhwDpvY6EjstvFscGNYD3e7knQA9gqTOngK+G0VjtNoI6bRhpLp0vzfa/wVHqPUC2oDlgjRo3BkZifvReho4UZTpAEk7BeUx+HOYmczi61thv2C6uK0WsymMavQH3M6zf6wFvY3qLGU3PqHKwNi2hdwOdgvO9EEAm+tze/kq/VKLsS8eAhjbDMeO3+Ur1i1+/Q3GJ1zrhxDhlaWt45de/wWdiAMv3b+8rT6lhm0qgbAENk6EknQffCx6rv8LtpMZGenPb9qLlCJ6Aq5lD0AanMaganMKYhrezdRjMTRdU/IH6nQOg5XHiHFpnyX1Vxta/F/5Xxpi+oezvUW1qDSAGloyOa3RpbpA2BFx5rh+qr1FmlFnFGRGUn5KiygTYeC2/mtN9SNblV4LhNoHA0Xl2dlZ6ZbnOEAmwsOEVLGHIW95zcc23HZOrlo7nfaBwqpfJ4lKJbZElvo1SDleHSCSAS2A3mdJKTh8PWGpidd9tIWrh2ETG6uU8IE/klExEe3n/AMG4SZM7feyB2G2vOpJj4L0j8OFSrYQIjln7lEVlhuoFJfRW4cIq1bDBbVuVqldHxF/duIM/kJ1n9sn1V3HBlIX1cCJ1gmNgsXE0Vi43rdYVJe9zgLEWgiCBaOSCrjh87bCPPPa3hutNe/IXNIBsLidoBm53/qu6hjZ8DGDuZJIB2jbyXi679E/pnUDSqB35gbObMSNvIjZd88ER3DLz+z0uGxLmgtBiNbafFBj+tCjAYCXjd1yTzrpEp9KjSrtlhI1zZmuLh/8AXzVHEdMy3DHkdwJdGkAW29FhE1tbJ/4qYmI1h43Eue91apbNoL7CA0dgs4v+avdVxZeRmAaGiA3+VnOK7q+nPYtyWSicUKJS9G1OYgaExqqZIbCrFGu5pBaS0i4IJBHqFXCMKZOHsPZz2gfVq5Kpc4lvhLWxcTOfLYCIvGoC3sViMjYFuBaL7ayvm2Fxr6TszHFrhuONwRoR2K1f+qXuy52gkEyRLbGLhuki+/C87m+mmbbR1cd4/wBm9JOk9z21Ug6ckwB9AowuMY9jBTIzPaXkEy8ATMjZRgWn3gcbgSR6WJhefPXU9OyJ66bmEpQBOu6sGp3VQVtk5tKVGsrR+XPrqu6srXuUupTCDiYU31lTrVlbqU1SxFFbVFlCvUlef6szdbGLC87j8QRK9Dhhz2lgVzBMpuHpz8QhxDZKGjLdDPZd3cww3Ho+l4kU7xI0sLiL25Vup1im6Q33dgXS6QGkiIykC88GCvMsxpbpp328iq+IfmM3Jtcwuefp/Kdlfy5HR/V6bGu8Dw+R4raOm8bRppwswlMcluC6YjxjGMzslOQEonISlIeolECohEGpaeDCkFcGosqWngQVDSphEpmcVEaLD4hzHBzSQQZn6jyIstXE+1FRxlrWs2GWfD5TbSyxoUtUW46WnbQqtpj03ej9deHgOJcNAP5K9y2vAC+cdNgOBOi9a3qIIXn/AFVI3aw3453qWq/FJD8V5rsFTlspr6Y4XBuS6OmfWxY7qjXxrVoYlgWNjWhdPF2i/SlicUDMOHxXnupOM31UdQlr7c6bFV3VDBBuNRNyPVerx1xx2khwSiE9wSnNXRrHCiUJRuQFPSA5JcU5yU5AIJQON0bggeomTetARAKAUQSWIKZXKUjJq1AElmJk6J9SnKFlNKVQa07rgVELgUA6k/0WjQrnlZIcnUqpkeaztGnEvf8AR6k0x5IXYol8AGBNzafJK6OIp/fCsVSvEt/aXdX0r4l68/1KrErbxLrLB6gJHqurgxlyvP4w5vNUyrVQXKQ4L1K9OSSShIRlCStGZLgluRkICmRTglOCa4pbyjQr1Ep2qa9Jc5RMqh7IKQlgog9LV4aESUXKPfjlIzUMJbq4STjR2QFuFyrDqDU+nWadCkMEnYRkvb5pD6oAk6aWVnp9UOPhMEbkXjfyUXt1Koh7vBMysaO31U1jZeXwHXKjTDgfd2Gsx3g3j5L0NaqImbc7Lx78c1t27a2iYKr6fBYeMdY/eqs9T6w1gEXvqNfgswYrO1xEkcm2hXXw0mI2WHJMTLGxVnHyBSS5WepDxz96quGE2G+i9CPWueSnFAQtql0K0ueQeBt2lZ+PwjWaTr5pxeJnITNZUHhKITXKaWFc4gaTudI3V6nFVyS9aOKwjW7k/BUXNsl5RMFmKzwkVGq46nZVKhSmTh6GniRFzPdNbWCyKzMpPiA8psp/Gxp5Ixo2Q5SWt3jzWdhsdOvCtGHjf5pAD67eB8134djrn5FJd007O+SB2CeNCPigDc6nNvr/AAoOLA0KpvwzydB8VNPp75uE+g16Dc7b788Lf6X0OGh5flzDy8OyxMOzK2IWjgceWubMlo/T/SfPRc3LFpj+LSsxvbYrYFphodDf1ZQZPqrVXEQzKJgCBa/aVRGNc7xAyJNvyj7CmriLA5C6Y0M25hcExbrXRsfZ5XHvql0uBN0WCrPaY8UeWvZa9fEeIgse0WjwrK6g2JIkHZejS2xkw5pjFitUDtfl5Qm4J7WSSL6LIoueYkeuisPrAb/wqmPslrVupTosbqGMUVMY3lZOKxUlOlRMrdGv2vp/dPOPWJ+IXHFFXMalqVsXa91RfjEhxJ7+qU6k7hGAbsSkuqIC0jUIZSD1P4CkdQ71cfklu6TT2JHqhbih2+iYMU2FPZlhlOmQQZPA27o3dT/a0pFas2ZmZ2Fvmn4bEs/aPX6+aYBSx7joJ+i0C2RrHZJr4huXw5Wx2SKfU26/co9+gs08K0bknXhWGwFnVeqSZ/hSzFOLv0kGbWkCJRkhda0gm8jjQrjUPBHEEKM4QtqNB1Ums4fptR4LgdDYGDJ15WzhWvY2HHeS4wPkDdL6GPCX8mB5DU/FOx1FronUAweO91xcl5m3jPpvWuV0rGVTe/1/qvO4qocwGbstPFNcD+ckcELHxL4fPf6rp4YyGVzHBVqmFnc/VPNVCai2hmqOwQ3JKD8E3g+quueEGcKtCnUwbT/lLOBb3+KvOcEsuCNGKX4QDlQ5itOISXOCekrOSnhPc8JT3qZMoVnIhVchRtgck9/7K5CW1Hd0QxDhshaAit3Qbn4lx5QiqZ4R+pCJkDco0B9/YWPndHTxRBndMFTzRe8CWgA6gZkn+EQ6oBZEXhcCEdBd6d7UOpAtsReAbQT/AArVL2rP6hPq0R5LNp1mi8NJ7gFMqYhh/Q34ALKaVmf6qi0/lcr9ZDxZxaeIBlVK+IB7/JV/etvACU511daxHpO6tsrDc+oUHEDlUyAuc0J9BbOIHKgVfL4qplH3/RcSEwsuq95Ql4G/1VYhCUBZrOaIgylOelISkBEpTipJQPKmQqjGt5U/j2crHLkBKx+ayW5/uDOfkVI6iz931WFKFxS+ax63/wDc6f7vkVI6kz9y8/7xcXI+aw16EdTZ+75Fc3qjYu6/YGF50vXe9R8sjXoqnVWQYcZjYX81FLqbA0AvkgakGT5rz7qyD3iPlka9N/urOfgCop9XYQCTlnUHbtMLzQeVLnp/LYteib1hskaDQHmbzbQbIqXU2wC5wBi+pvuOdl5kPTQ5L5bDW/ieoNLfDUgggiJBMbX1CW7q5yCIzyJG0TcfL5rFDkWyU8kjW87H2EOZMXBO8cjukt6ucxBbaP0yTOm6xwVzvuyPlsNalfqz5sGwCd5kfwl4nqziPDLd++1jyLn4LNjv8kRpkCYj6JfJafuF0dadwNNOTzOyl/WnXsN/Tjz0WbCghLzt+Q0h1d3DfmmNxpJ9NPVZTJVuk7Wb6bfzsn5zIKczsgNM8LlygO92eFBp/cLlyA4UvP4LvcnuuXIwI9yVHujwVy5PCQaJ4Kg0zwfgVy5I3CkeCuNNcuQAtaeEeXzXLkyGGKSxQuQEhqnJ2ULksAfd3RClF7fCVy5PBqC08fLsuI7D4FcuRgFTaePqrNNt/wCbrlyM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3" name="AutoShape 7" descr="data:image/jpeg;base64,/9j/4AAQSkZJRgABAQAAAQABAAD/2wCEAAkGBhQSERQUExQUFBQVFBQVFBQVFBQUFBQUFBQVFBQUFxQXHCYeFxkjGRQUHy8gJCcpLCwsFR4xNTAqNSYrLCkBCQoKDgwOFw8PGikkHCQpLCwpKSkpLCksKSkpLCkpLCkpLCwsLCkpLCkpLCwpKSkpLCwpKSwpKSksLCksKSwpKf/AABEIAQgAvwMBIgACEQEDEQH/xAAbAAACAwEBAQAAAAAAAAAAAAACAwEEBQAGB//EADkQAAEDAgUCAwYFAwMFAAAAAAEAAhEDIQQSMUFRBWEicYEGE5GhsfAUMkJSwdHh8QcVYhYXI3Ki/8QAGQEAAwEBAQAAAAAAAAAAAAAAAAECAwQF/8QAJREBAAMAAgIBBAIDAAAAAAAAAAECEQMhEjETBEFRYSIyFEKR/9oADAMBAAIRAxEAPwD58XKQVBCJq9JKQVMroRQgkAoiohFCQDKlSAphGABKglEQuyo8QCUQKnKpyowBlSCuDUQCqIJIKIFQEYCrDQSoRQoISwgyozKcq4tSwAJQ50ZCBymYAS5Ew3QomqJgwFqkNRKQFrg1wCKFLQjLE8LQQphFlXQng0MKSEYauhMtKIXAJhCghGDQQphHC7KjBoIUgKcq6EDXQjCGUQQNQVwRQhhBhK5dCiUiCUDgjKApTBgRNUQpCiYBvukTaaaGosi1IsMRe7RhiMNQRPu12VPLEOVMF5FOVMDVIYgFZF3u07KoLUAr3agtTsq7IgiMqnImhq4tQCRTRZE3KuDUgUWoS1Oc1AWoUUWoS1OyoS1AJc1DCa5qEhIEwpa1FCloUSa3lRZUWVGGrRIQEYYia1MDEAosUZE0tU+7TMnIpyJzWKS1IEligsVqhhnPc1jBmc9wa1oIlzjoBNl7Kh/pPiCAX1qTJFw1r3kHibA+ai3JWvs814IsXZV7rq3+mxpNeaVV1R4ILGFgBc0xmEj9U6QIj4q9/wBtaVOkPevqVKv6vdkNY3gtaWkmO+vCz/yOPN1Xx2fNsq4tXpj7AYqJyt/UQHPDXkNMA5bwTxMrz9egWuLXAggwQdQQta3rb1KJrMEhqLKmGkRqCPMEcc+Y+KghUkktUFqcQoyoMnIhNNPyyucxTpqr6aU4Ky9qU5iDV8qkBFlUqJk19rEYYiY1MAWqUNYmNYiY1Ma1Bkmmm4fBOqODGNc9x0a0Ek+g27osi+q+wvs1+Hpe8cT7ys1hcCIyN/MGefiM944WXLyeEHEPH4T/AE1xDmtc4sYCRnbJdUY0xJj8pcBtK9h0/wBgcJTcyo1jnubljO9zhmb+st0Jn0tovTkKA2AvPtzXt7lpkM44GlTJqNpU2ukkuaxoeSTe4EnU3VwVpZm7cIqjZGVLdSIGVp54PoueZ/a+lRwNR0PuztbxcylsDm3sYcQJ3/upxNUnwxA2IH3CZgwILTsddka0NdhgG2gOdfiTwvMYnDhtT3hsXkB7YB7A6do+C9VVo5oG23MhZnVgAJIBbIuSYB48tlVbZKfbPxHSBimubUu2AW8td/xdqNAsjAexuGe52Zot4cuZwEz+cQZHkvR4fGh7QAMhaTMelvorTnNItDHHR0Cx7jgq/ltXrR4xL5l1r2LdTqRTJc2CfECAL8ifDwT3WK7oVYaU3O/9YMyYEcr6N1DEHNOW+hLhIsfhFjI9VTwDfEXE+BxkSJA/oMy66c1s7ZTxxr5/jem1KLstRpaYBG4M3s4WPpuqpC+re0GED8OBYmRlFoLtYIOy+d9XwbWuJZodW/tIsR5Aj5rXj5fNnaniyilvCa4IHBa4SsQpAROUAqZNqBqZkXNCa0LTSTTanMYhYFqdH6U+vUDGCbSdgGjcnbhTNs7PHpPZT2GJLK1cw3wvpsabmYc0vO3kNd19AKR03C+6pU2ftYG/AJ5Xlct5tOy0iAF/qic6RZLLYGklBSf4Z7lc/kvDcsBcOYSqleAPuEjEVXH8uwnXfeUpvEelRWZJxFUkkixJAabbd9wk4agWvyyTorVZocW8ASAFRwGKEm3x4RFummL78WWknYc6+iS9wcwjWT5ibH6lL6rVAYSROvx5KodNryY/4n0TjuNGE0qwp1IAtBB8wbnyTy01KgJIA+UC4CZjMEQ3MLkAxeLFJo45jWyTJMQ3jVX5eUbAzB9SbNIyPzNIvt3Hc3Xm8Hjy3NTJBIBAuIgmx+CvdWx5q0WsbMmpHfKG3PwWNSof+QxaIA8huujij+PaLe2/i6s4fJvFvMQJmdlgYzoTnA+EZi7PqBDSLnuDC2sLVBAJudLK9VwufK4gC2U7ROnzMIjk8JTNdfKeo9OdTJnS0eThLT6gqg4L1/tPQh4dbLGQ8ktbv2IFl5bEU4NtNvJehS/lGue1clUIQgI3qEpDaATWNQBNar0G02fwI3vx97r6f7G9CdhqbzUAFR7hYGYaBYTzJcvnXTqL3VGNp/nL25J0zSCCTxb5L7KZjvF40nsuL6q8xGQusOdVSvfidUNWuAL2ss84iSSNvvTheXa+uinHq/UfdVBjMsjkG552QjGyIIvsZ+HkgNEuGciIOnP3ZRvbWK5HZrqmZsbyJny1QYd/gcSf+M+V1FF9ncwqvuyGuvYifPgoVn2Op44mmSLQACf27Ss2riRSrgWylvply2Kk1QabmARJEa37LHOHIJH+fmtqUid1M/psY3Hl+eLz4W7iJEx6Qm4ChkaSRfje6yW1y0ZRMTNrGYjVaDuotDCGuu6PEXcbHgqbRMdQqMX8ZVL2/mytywTrroAvIVXuhwDpvY6EjstvFscGNYD3e7knQA9gqTOngK+G0VjtNoI6bRhpLp0vzfa/wVHqPUC2oDlgjRo3BkZifvReho4UZTpAEk7BeUx+HOYmczi61thv2C6uK0WsymMavQH3M6zf6wFvY3qLGU3PqHKwNi2hdwOdgvO9EEAm+tze/kq/VKLsS8eAhjbDMeO3+Ur1i1+/Q3GJ1zrhxDhlaWt45de/wWdiAMv3b+8rT6lhm0qgbAENk6EknQffCx6rv8LtpMZGenPb9qLlCJ6Aq5lD0AanMaganMKYhrezdRjMTRdU/IH6nQOg5XHiHFpnyX1Vxta/F/5Xxpi+oezvUW1qDSAGloyOa3RpbpA2BFx5rh+qr1FmlFnFGRGUn5KiygTYeC2/mtN9SNblV4LhNoHA0Xl2dlZ6ZbnOEAmwsOEVLGHIW95zcc23HZOrlo7nfaBwqpfJ4lKJbZElvo1SDleHSCSAS2A3mdJKTh8PWGpidd9tIWrh2ETG6uU8IE/klExEe3n/AMG4SZM7feyB2G2vOpJj4L0j8OFSrYQIjln7lEVlhuoFJfRW4cIq1bDBbVuVqldHxF/duIM/kJ1n9sn1V3HBlIX1cCJ1gmNgsXE0Vi43rdYVJe9zgLEWgiCBaOSCrjh87bCPPPa3hutNe/IXNIBsLidoBm53/qu6hjZ8DGDuZJIB2jbyXi679E/pnUDSqB35gbObMSNvIjZd88ER3DLz+z0uGxLmgtBiNbafFBj+tCjAYCXjd1yTzrpEp9KjSrtlhI1zZmuLh/8AXzVHEdMy3DHkdwJdGkAW29FhE1tbJ/4qYmI1h43Eue91apbNoL7CA0dgs4v+avdVxZeRmAaGiA3+VnOK7q+nPYtyWSicUKJS9G1OYgaExqqZIbCrFGu5pBaS0i4IJBHqFXCMKZOHsPZz2gfVq5Kpc4lvhLWxcTOfLYCIvGoC3sViMjYFuBaL7ayvm2Fxr6TszHFrhuONwRoR2K1f+qXuy52gkEyRLbGLhuki+/C87m+mmbbR1cd4/wBm9JOk9z21Ug6ckwB9AowuMY9jBTIzPaXkEy8ATMjZRgWn3gcbgSR6WJhefPXU9OyJ66bmEpQBOu6sGp3VQVtk5tKVGsrR+XPrqu6srXuUupTCDiYU31lTrVlbqU1SxFFbVFlCvUlef6szdbGLC87j8QRK9Dhhz2lgVzBMpuHpz8QhxDZKGjLdDPZd3cww3Ho+l4kU7xI0sLiL25Vup1im6Q33dgXS6QGkiIykC88GCvMsxpbpp328iq+IfmM3Jtcwuefp/Kdlfy5HR/V6bGu8Dw+R4raOm8bRppwswlMcluC6YjxjGMzslOQEonISlIeolECohEGpaeDCkFcGosqWngQVDSphEpmcVEaLD4hzHBzSQQZn6jyIstXE+1FRxlrWs2GWfD5TbSyxoUtUW46WnbQqtpj03ej9deHgOJcNAP5K9y2vAC+cdNgOBOi9a3qIIXn/AFVI3aw3453qWq/FJD8V5rsFTlspr6Y4XBuS6OmfWxY7qjXxrVoYlgWNjWhdPF2i/SlicUDMOHxXnupOM31UdQlr7c6bFV3VDBBuNRNyPVerx1xx2khwSiE9wSnNXRrHCiUJRuQFPSA5JcU5yU5AIJQON0bggeomTetARAKAUQSWIKZXKUjJq1AElmJk6J9SnKFlNKVQa07rgVELgUA6k/0WjQrnlZIcnUqpkeaztGnEvf8AR6k0x5IXYol8AGBNzafJK6OIp/fCsVSvEt/aXdX0r4l68/1KrErbxLrLB6gJHqurgxlyvP4w5vNUyrVQXKQ4L1K9OSSShIRlCStGZLgluRkICmRTglOCa4pbyjQr1Ep2qa9Jc5RMqh7IKQlgog9LV4aESUXKPfjlIzUMJbq4STjR2QFuFyrDqDU+nWadCkMEnYRkvb5pD6oAk6aWVnp9UOPhMEbkXjfyUXt1Koh7vBMysaO31U1jZeXwHXKjTDgfd2Gsx3g3j5L0NaqImbc7Lx78c1t27a2iYKr6fBYeMdY/eqs9T6w1gEXvqNfgswYrO1xEkcm2hXXw0mI2WHJMTLGxVnHyBSS5WepDxz96quGE2G+i9CPWueSnFAQtql0K0ueQeBt2lZ+PwjWaTr5pxeJnITNZUHhKITXKaWFc4gaTudI3V6nFVyS9aOKwjW7k/BUXNsl5RMFmKzwkVGq46nZVKhSmTh6GniRFzPdNbWCyKzMpPiA8psp/Gxp5Ixo2Q5SWt3jzWdhsdOvCtGHjf5pAD67eB8134djrn5FJd007O+SB2CeNCPigDc6nNvr/AAoOLA0KpvwzydB8VNPp75uE+g16Dc7b788Lf6X0OGh5flzDy8OyxMOzK2IWjgceWubMlo/T/SfPRc3LFpj+LSsxvbYrYFphodDf1ZQZPqrVXEQzKJgCBa/aVRGNc7xAyJNvyj7CmriLA5C6Y0M25hcExbrXRsfZ5XHvql0uBN0WCrPaY8UeWvZa9fEeIgse0WjwrK6g2JIkHZejS2xkw5pjFitUDtfl5Qm4J7WSSL6LIoueYkeuisPrAb/wqmPslrVupTosbqGMUVMY3lZOKxUlOlRMrdGv2vp/dPOPWJ+IXHFFXMalqVsXa91RfjEhxJ7+qU6k7hGAbsSkuqIC0jUIZSD1P4CkdQ71cfklu6TT2JHqhbih2+iYMU2FPZlhlOmQQZPA27o3dT/a0pFas2ZmZ2Fvmn4bEs/aPX6+aYBSx7joJ+i0C2RrHZJr4huXw5Wx2SKfU26/co9+gs08K0bknXhWGwFnVeqSZ/hSzFOLv0kGbWkCJRkhda0gm8jjQrjUPBHEEKM4QtqNB1Ums4fptR4LgdDYGDJ15WzhWvY2HHeS4wPkDdL6GPCX8mB5DU/FOx1FronUAweO91xcl5m3jPpvWuV0rGVTe/1/qvO4qocwGbstPFNcD+ckcELHxL4fPf6rp4YyGVzHBVqmFnc/VPNVCai2hmqOwQ3JKD8E3g+quueEGcKtCnUwbT/lLOBb3+KvOcEsuCNGKX4QDlQ5itOISXOCekrOSnhPc8JT3qZMoVnIhVchRtgck9/7K5CW1Hd0QxDhshaAit3Qbn4lx5QiqZ4R+pCJkDco0B9/YWPndHTxRBndMFTzRe8CWgA6gZkn+EQ6oBZEXhcCEdBd6d7UOpAtsReAbQT/AArVL2rP6hPq0R5LNp1mi8NJ7gFMqYhh/Q34ALKaVmf6qi0/lcr9ZDxZxaeIBlVK+IB7/JV/etvACU511daxHpO6tsrDc+oUHEDlUyAuc0J9BbOIHKgVfL4qplH3/RcSEwsuq95Ql4G/1VYhCUBZrOaIgylOelISkBEpTipJQPKmQqjGt5U/j2crHLkBKx+ayW5/uDOfkVI6iz931WFKFxS+ax63/wDc6f7vkVI6kz9y8/7xcXI+aw16EdTZ+75Fc3qjYu6/YGF50vXe9R8sjXoqnVWQYcZjYX81FLqbA0AvkgakGT5rz7qyD3iPlka9N/urOfgCop9XYQCTlnUHbtMLzQeVLnp/LYteib1hskaDQHmbzbQbIqXU2wC5wBi+pvuOdl5kPTQ5L5bDW/ieoNLfDUgggiJBMbX1CW7q5yCIzyJG0TcfL5rFDkWyU8kjW87H2EOZMXBO8cjukt6ucxBbaP0yTOm6xwVzvuyPlsNalfqz5sGwCd5kfwl4nqziPDLd++1jyLn4LNjv8kRpkCYj6JfJafuF0dadwNNOTzOyl/WnXsN/Tjz0WbCghLzt+Q0h1d3DfmmNxpJ9NPVZTJVuk7Wb6bfzsn5zIKczsgNM8LlygO92eFBp/cLlyA4UvP4LvcnuuXIwI9yVHujwVy5PCQaJ4Kg0zwfgVy5I3CkeCuNNcuQAtaeEeXzXLkyGGKSxQuQEhqnJ2ULksAfd3RClF7fCVy5PBqC08fLsuI7D4FcuRgFTaePqrNNt/wCbrlyM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5" name="AutoShape 9" descr="data:image/jpeg;base64,/9j/4AAQSkZJRgABAQAAAQABAAD/2wCEAAkGBhQSERQUExQUFBQVFBQVFBQVFBQUFBQUFBQVFBQUFxQXHCYeFxkjGRQUHy8gJCcpLCwsFR4xNTAqNSYrLCkBCQoKDgwOFw8PGikkHCQpLCwpKSkpLCksKSkpLCkpLCkpLCwsLCkpLCkpLCwpKSkpLCwpKSwpKSksLCksKSwpKf/AABEIAQgAvwMBIgACEQEDEQH/xAAbAAACAwEBAQAAAAAAAAAAAAACAwEEBQAGB//EADkQAAEDAgUCAwYFAwMFAAAAAAEAAhEDIQQSMUFRBWEicYEGE5GhsfAUMkJSwdHh8QcVYhYXI3Ki/8QAGQEAAwEBAQAAAAAAAAAAAAAAAAECAwQF/8QAJREBAAMAAgIBBAIDAAAAAAAAAAECEQMhEjETBEFRYSIyFEKR/9oADAMBAAIRAxEAPwD58XKQVBCJq9JKQVMroRQgkAoiohFCQDKlSAphGABKglEQuyo8QCUQKnKpyowBlSCuDUQCqIJIKIFQEYCrDQSoRQoISwgyozKcq4tSwAJQ50ZCBymYAS5Ew3QomqJgwFqkNRKQFrg1wCKFLQjLE8LQQphFlXQng0MKSEYauhMtKIXAJhCghGDQQphHC7KjBoIUgKcq6EDXQjCGUQQNQVwRQhhBhK5dCiUiCUDgjKApTBgRNUQpCiYBvukTaaaGosi1IsMRe7RhiMNQRPu12VPLEOVMF5FOVMDVIYgFZF3u07KoLUAr3agtTsq7IgiMqnImhq4tQCRTRZE3KuDUgUWoS1Oc1AWoUUWoS1OyoS1AJc1DCa5qEhIEwpa1FCloUSa3lRZUWVGGrRIQEYYia1MDEAosUZE0tU+7TMnIpyJzWKS1IEligsVqhhnPc1jBmc9wa1oIlzjoBNl7Kh/pPiCAX1qTJFw1r3kHibA+ai3JWvs814IsXZV7rq3+mxpNeaVV1R4ILGFgBc0xmEj9U6QIj4q9/wBtaVOkPevqVKv6vdkNY3gtaWkmO+vCz/yOPN1Xx2fNsq4tXpj7AYqJyt/UQHPDXkNMA5bwTxMrz9egWuLXAggwQdQQta3rb1KJrMEhqLKmGkRqCPMEcc+Y+KghUkktUFqcQoyoMnIhNNPyyucxTpqr6aU4Ky9qU5iDV8qkBFlUqJk19rEYYiY1MAWqUNYmNYiY1Ma1Bkmmm4fBOqODGNc9x0a0Ek+g27osi+q+wvs1+Hpe8cT7ys1hcCIyN/MGefiM944WXLyeEHEPH4T/AE1xDmtc4sYCRnbJdUY0xJj8pcBtK9h0/wBgcJTcyo1jnubljO9zhmb+st0Jn0tovTkKA2AvPtzXt7lpkM44GlTJqNpU2ukkuaxoeSTe4EnU3VwVpZm7cIqjZGVLdSIGVp54PoueZ/a+lRwNR0PuztbxcylsDm3sYcQJ3/upxNUnwxA2IH3CZgwILTsddka0NdhgG2gOdfiTwvMYnDhtT3hsXkB7YB7A6do+C9VVo5oG23MhZnVgAJIBbIuSYB48tlVbZKfbPxHSBimubUu2AW8td/xdqNAsjAexuGe52Zot4cuZwEz+cQZHkvR4fGh7QAMhaTMelvorTnNItDHHR0Cx7jgq/ltXrR4xL5l1r2LdTqRTJc2CfECAL8ifDwT3WK7oVYaU3O/9YMyYEcr6N1DEHNOW+hLhIsfhFjI9VTwDfEXE+BxkSJA/oMy66c1s7ZTxxr5/jem1KLstRpaYBG4M3s4WPpuqpC+re0GED8OBYmRlFoLtYIOy+d9XwbWuJZodW/tIsR5Aj5rXj5fNnaniyilvCa4IHBa4SsQpAROUAqZNqBqZkXNCa0LTSTTanMYhYFqdH6U+vUDGCbSdgGjcnbhTNs7PHpPZT2GJLK1cw3wvpsabmYc0vO3kNd19AKR03C+6pU2ftYG/AJ5Xlct5tOy0iAF/qic6RZLLYGklBSf4Z7lc/kvDcsBcOYSqleAPuEjEVXH8uwnXfeUpvEelRWZJxFUkkixJAabbd9wk4agWvyyTorVZocW8ASAFRwGKEm3x4RFummL78WWknYc6+iS9wcwjWT5ibH6lL6rVAYSROvx5KodNryY/4n0TjuNGE0qwp1IAtBB8wbnyTy01KgJIA+UC4CZjMEQ3MLkAxeLFJo45jWyTJMQ3jVX5eUbAzB9SbNIyPzNIvt3Hc3Xm8Hjy3NTJBIBAuIgmx+CvdWx5q0WsbMmpHfKG3PwWNSof+QxaIA8huujij+PaLe2/i6s4fJvFvMQJmdlgYzoTnA+EZi7PqBDSLnuDC2sLVBAJudLK9VwufK4gC2U7ROnzMIjk8JTNdfKeo9OdTJnS0eThLT6gqg4L1/tPQh4dbLGQ8ktbv2IFl5bEU4NtNvJehS/lGue1clUIQgI3qEpDaATWNQBNar0G02fwI3vx97r6f7G9CdhqbzUAFR7hYGYaBYTzJcvnXTqL3VGNp/nL25J0zSCCTxb5L7KZjvF40nsuL6q8xGQusOdVSvfidUNWuAL2ss84iSSNvvTheXa+uinHq/UfdVBjMsjkG552QjGyIIvsZ+HkgNEuGciIOnP3ZRvbWK5HZrqmZsbyJny1QYd/gcSf+M+V1FF9ncwqvuyGuvYifPgoVn2Op44mmSLQACf27Ss2riRSrgWylvply2Kk1QabmARJEa37LHOHIJH+fmtqUid1M/psY3Hl+eLz4W7iJEx6Qm4ChkaSRfje6yW1y0ZRMTNrGYjVaDuotDCGuu6PEXcbHgqbRMdQqMX8ZVL2/mytywTrroAvIVXuhwDpvY6EjstvFscGNYD3e7knQA9gqTOngK+G0VjtNoI6bRhpLp0vzfa/wVHqPUC2oDlgjRo3BkZifvReho4UZTpAEk7BeUx+HOYmczi61thv2C6uK0WsymMavQH3M6zf6wFvY3qLGU3PqHKwNi2hdwOdgvO9EEAm+tze/kq/VKLsS8eAhjbDMeO3+Ur1i1+/Q3GJ1zrhxDhlaWt45de/wWdiAMv3b+8rT6lhm0qgbAENk6EknQffCx6rv8LtpMZGenPb9qLlCJ6Aq5lD0AanMaganMKYhrezdRjMTRdU/IH6nQOg5XHiHFpnyX1Vxta/F/5Xxpi+oezvUW1qDSAGloyOa3RpbpA2BFx5rh+qr1FmlFnFGRGUn5KiygTYeC2/mtN9SNblV4LhNoHA0Xl2dlZ6ZbnOEAmwsOEVLGHIW95zcc23HZOrlo7nfaBwqpfJ4lKJbZElvo1SDleHSCSAS2A3mdJKTh8PWGpidd9tIWrh2ETG6uU8IE/klExEe3n/AMG4SZM7feyB2G2vOpJj4L0j8OFSrYQIjln7lEVlhuoFJfRW4cIq1bDBbVuVqldHxF/duIM/kJ1n9sn1V3HBlIX1cCJ1gmNgsXE0Vi43rdYVJe9zgLEWgiCBaOSCrjh87bCPPPa3hutNe/IXNIBsLidoBm53/qu6hjZ8DGDuZJIB2jbyXi679E/pnUDSqB35gbObMSNvIjZd88ER3DLz+z0uGxLmgtBiNbafFBj+tCjAYCXjd1yTzrpEp9KjSrtlhI1zZmuLh/8AXzVHEdMy3DHkdwJdGkAW29FhE1tbJ/4qYmI1h43Eue91apbNoL7CA0dgs4v+avdVxZeRmAaGiA3+VnOK7q+nPYtyWSicUKJS9G1OYgaExqqZIbCrFGu5pBaS0i4IJBHqFXCMKZOHsPZz2gfVq5Kpc4lvhLWxcTOfLYCIvGoC3sViMjYFuBaL7ayvm2Fxr6TszHFrhuONwRoR2K1f+qXuy52gkEyRLbGLhuki+/C87m+mmbbR1cd4/wBm9JOk9z21Ug6ckwB9AowuMY9jBTIzPaXkEy8ATMjZRgWn3gcbgSR6WJhefPXU9OyJ66bmEpQBOu6sGp3VQVtk5tKVGsrR+XPrqu6srXuUupTCDiYU31lTrVlbqU1SxFFbVFlCvUlef6szdbGLC87j8QRK9Dhhz2lgVzBMpuHpz8QhxDZKGjLdDPZd3cww3Ho+l4kU7xI0sLiL25Vup1im6Q33dgXS6QGkiIykC88GCvMsxpbpp328iq+IfmM3Jtcwuefp/Kdlfy5HR/V6bGu8Dw+R4raOm8bRppwswlMcluC6YjxjGMzslOQEonISlIeolECohEGpaeDCkFcGosqWngQVDSphEpmcVEaLD4hzHBzSQQZn6jyIstXE+1FRxlrWs2GWfD5TbSyxoUtUW46WnbQqtpj03ej9deHgOJcNAP5K9y2vAC+cdNgOBOi9a3qIIXn/AFVI3aw3453qWq/FJD8V5rsFTlspr6Y4XBuS6OmfWxY7qjXxrVoYlgWNjWhdPF2i/SlicUDMOHxXnupOM31UdQlr7c6bFV3VDBBuNRNyPVerx1xx2khwSiE9wSnNXRrHCiUJRuQFPSA5JcU5yU5AIJQON0bggeomTetARAKAUQSWIKZXKUjJq1AElmJk6J9SnKFlNKVQa07rgVELgUA6k/0WjQrnlZIcnUqpkeaztGnEvf8AR6k0x5IXYol8AGBNzafJK6OIp/fCsVSvEt/aXdX0r4l68/1KrErbxLrLB6gJHqurgxlyvP4w5vNUyrVQXKQ4L1K9OSSShIRlCStGZLgluRkICmRTglOCa4pbyjQr1Ep2qa9Jc5RMqh7IKQlgog9LV4aESUXKPfjlIzUMJbq4STjR2QFuFyrDqDU+nWadCkMEnYRkvb5pD6oAk6aWVnp9UOPhMEbkXjfyUXt1Koh7vBMysaO31U1jZeXwHXKjTDgfd2Gsx3g3j5L0NaqImbc7Lx78c1t27a2iYKr6fBYeMdY/eqs9T6w1gEXvqNfgswYrO1xEkcm2hXXw0mI2WHJMTLGxVnHyBSS5WepDxz96quGE2G+i9CPWueSnFAQtql0K0ueQeBt2lZ+PwjWaTr5pxeJnITNZUHhKITXKaWFc4gaTudI3V6nFVyS9aOKwjW7k/BUXNsl5RMFmKzwkVGq46nZVKhSmTh6GniRFzPdNbWCyKzMpPiA8psp/Gxp5Ixo2Q5SWt3jzWdhsdOvCtGHjf5pAD67eB8134djrn5FJd007O+SB2CeNCPigDc6nNvr/AAoOLA0KpvwzydB8VNPp75uE+g16Dc7b788Lf6X0OGh5flzDy8OyxMOzK2IWjgceWubMlo/T/SfPRc3LFpj+LSsxvbYrYFphodDf1ZQZPqrVXEQzKJgCBa/aVRGNc7xAyJNvyj7CmriLA5C6Y0M25hcExbrXRsfZ5XHvql0uBN0WCrPaY8UeWvZa9fEeIgse0WjwrK6g2JIkHZejS2xkw5pjFitUDtfl5Qm4J7WSSL6LIoueYkeuisPrAb/wqmPslrVupTosbqGMUVMY3lZOKxUlOlRMrdGv2vp/dPOPWJ+IXHFFXMalqVsXa91RfjEhxJ7+qU6k7hGAbsSkuqIC0jUIZSD1P4CkdQ71cfklu6TT2JHqhbih2+iYMU2FPZlhlOmQQZPA27o3dT/a0pFas2ZmZ2Fvmn4bEs/aPX6+aYBSx7joJ+i0C2RrHZJr4huXw5Wx2SKfU26/co9+gs08K0bknXhWGwFnVeqSZ/hSzFOLv0kGbWkCJRkhda0gm8jjQrjUPBHEEKM4QtqNB1Ums4fptR4LgdDYGDJ15WzhWvY2HHeS4wPkDdL6GPCX8mB5DU/FOx1FronUAweO91xcl5m3jPpvWuV0rGVTe/1/qvO4qocwGbstPFNcD+ckcELHxL4fPf6rp4YyGVzHBVqmFnc/VPNVCai2hmqOwQ3JKD8E3g+quueEGcKtCnUwbT/lLOBb3+KvOcEsuCNGKX4QDlQ5itOISXOCekrOSnhPc8JT3qZMoVnIhVchRtgck9/7K5CW1Hd0QxDhshaAit3Qbn4lx5QiqZ4R+pCJkDco0B9/YWPndHTxRBndMFTzRe8CWgA6gZkn+EQ6oBZEXhcCEdBd6d7UOpAtsReAbQT/AArVL2rP6hPq0R5LNp1mi8NJ7gFMqYhh/Q34ALKaVmf6qi0/lcr9ZDxZxaeIBlVK+IB7/JV/etvACU511daxHpO6tsrDc+oUHEDlUyAuc0J9BbOIHKgVfL4qplH3/RcSEwsuq95Ql4G/1VYhCUBZrOaIgylOelISkBEpTipJQPKmQqjGt5U/j2crHLkBKx+ayW5/uDOfkVI6iz931WFKFxS+ax63/wDc6f7vkVI6kz9y8/7xcXI+aw16EdTZ+75Fc3qjYu6/YGF50vXe9R8sjXoqnVWQYcZjYX81FLqbA0AvkgakGT5rz7qyD3iPlka9N/urOfgCop9XYQCTlnUHbtMLzQeVLnp/LYteib1hskaDQHmbzbQbIqXU2wC5wBi+pvuOdl5kPTQ5L5bDW/ieoNLfDUgggiJBMbX1CW7q5yCIzyJG0TcfL5rFDkWyU8kjW87H2EOZMXBO8cjukt6ucxBbaP0yTOm6xwVzvuyPlsNalfqz5sGwCd5kfwl4nqziPDLd++1jyLn4LNjv8kRpkCYj6JfJafuF0dadwNNOTzOyl/WnXsN/Tjz0WbCghLzt+Q0h1d3DfmmNxpJ9NPVZTJVuk7Wb6bfzsn5zIKczsgNM8LlygO92eFBp/cLlyA4UvP4LvcnuuXIwI9yVHujwVy5PCQaJ4Kg0zwfgVy5I3CkeCuNNcuQAtaeEeXzXLkyGGKSxQuQEhqnJ2ULksAfd3RClF7fCVy5PBqC08fLsuI7D4FcuRgFTaePqrNNt/wCbrlyM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7" name="Picture 11" descr="http://vidia.org/wp-content/uploads/2013/04/1_1.jpg"/>
          <p:cNvPicPr>
            <a:picLocks noChangeAspect="1" noChangeArrowheads="1"/>
          </p:cNvPicPr>
          <p:nvPr/>
        </p:nvPicPr>
        <p:blipFill>
          <a:blip r:embed="rId5"/>
          <a:srcRect t="19509" b="8959"/>
          <a:stretch>
            <a:fillRect/>
          </a:stretch>
        </p:blipFill>
        <p:spPr bwMode="auto">
          <a:xfrm>
            <a:off x="285720" y="928670"/>
            <a:ext cx="285752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0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hangingPunct="0"/>
            <a:r>
              <a:rPr lang="uk-UA" sz="36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Альтернативні види енергії</a:t>
            </a:r>
            <a:endParaRPr lang="ru-RU" sz="3600" dirty="0" smtClean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 l="1409" t="23633" r="31058" b="13379"/>
          <a:stretch>
            <a:fillRect/>
          </a:stretch>
        </p:blipFill>
        <p:spPr bwMode="auto">
          <a:xfrm>
            <a:off x="785786" y="500042"/>
            <a:ext cx="757242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/>
          <a:srcRect l="35176" t="25097" r="20351" b="14844"/>
          <a:stretch>
            <a:fillRect/>
          </a:stretch>
        </p:blipFill>
        <p:spPr bwMode="auto">
          <a:xfrm>
            <a:off x="4643438" y="3071810"/>
            <a:ext cx="4500562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/>
          <a:srcRect l="35999" t="26562" r="20351" b="14844"/>
          <a:stretch>
            <a:fillRect/>
          </a:stretch>
        </p:blipFill>
        <p:spPr bwMode="auto">
          <a:xfrm>
            <a:off x="0" y="3143248"/>
            <a:ext cx="4143372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/>
          <a:srcRect l="36823" t="25097" r="21998" b="14844"/>
          <a:stretch>
            <a:fillRect/>
          </a:stretch>
        </p:blipFill>
        <p:spPr bwMode="auto">
          <a:xfrm>
            <a:off x="4500562" y="0"/>
            <a:ext cx="4643438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 l="23060" t="25097" r="31881" b="14844"/>
          <a:stretch>
            <a:fillRect/>
          </a:stretch>
        </p:blipFill>
        <p:spPr bwMode="auto">
          <a:xfrm>
            <a:off x="0" y="0"/>
            <a:ext cx="4572000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/>
          <a:srcRect l="23060" t="24903" r="31643" b="15038"/>
          <a:stretch>
            <a:fillRect/>
          </a:stretch>
        </p:blipFill>
        <p:spPr bwMode="auto">
          <a:xfrm>
            <a:off x="0" y="3286124"/>
            <a:ext cx="4643438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/>
          <a:srcRect l="35176" t="25097" r="20351" b="14844"/>
          <a:stretch>
            <a:fillRect/>
          </a:stretch>
        </p:blipFill>
        <p:spPr bwMode="auto">
          <a:xfrm>
            <a:off x="4572000" y="3214686"/>
            <a:ext cx="4572000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 l="2232" t="23633" r="31058" b="14843"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3200" dirty="0" err="1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Вплив</a:t>
            </a:r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атомних</a:t>
            </a:r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електростанцій</a:t>
            </a:r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lang="ru-RU" sz="3200" dirty="0" err="1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навколишнє</a:t>
            </a:r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середовище.Мутанти</a:t>
            </a:r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Чорнобиля</a:t>
            </a:r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029" name="Picture 5" descr="http://chernobylsecret.my1.ru/mytanti/0001.jpg"/>
          <p:cNvPicPr>
            <a:picLocks noChangeAspect="1" noChangeArrowheads="1"/>
          </p:cNvPicPr>
          <p:nvPr/>
        </p:nvPicPr>
        <p:blipFill>
          <a:blip r:embed="rId2"/>
          <a:srcRect t="7547" r="8500" b="9434"/>
          <a:stretch>
            <a:fillRect/>
          </a:stretch>
        </p:blipFill>
        <p:spPr bwMode="auto">
          <a:xfrm>
            <a:off x="214282" y="1357298"/>
            <a:ext cx="471490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http://chernobylsecret.my1.ru/mytanti/0015.jpg"/>
          <p:cNvPicPr>
            <a:picLocks noChangeAspect="1" noChangeArrowheads="1"/>
          </p:cNvPicPr>
          <p:nvPr/>
        </p:nvPicPr>
        <p:blipFill>
          <a:blip r:embed="rId3">
            <a:lum bright="19000" contrast="9000"/>
          </a:blip>
          <a:srcRect l="34375"/>
          <a:stretch>
            <a:fillRect/>
          </a:stretch>
        </p:blipFill>
        <p:spPr bwMode="auto">
          <a:xfrm>
            <a:off x="5143504" y="1428736"/>
            <a:ext cx="4000496" cy="5429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http://chernobylsecret.my1.ru/mytanti/owts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7628"/>
            <a:ext cx="5214942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uk-UA" sz="24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Представлення результатів проектної діяльності відбулося  з демонстрацією матеріалів в шкільній газеті, колективними доповідями та</a:t>
            </a:r>
            <a:r>
              <a:rPr lang="en-US" sz="24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використанням </a:t>
            </a:r>
            <a:r>
              <a:rPr lang="uk-UA" sz="2400" dirty="0" err="1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слайдової</a:t>
            </a:r>
            <a:r>
              <a:rPr lang="uk-UA" sz="24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презентації під час тематичної конференції для учнів 7-9 класів. </a:t>
            </a:r>
            <a:endParaRPr lang="uk-UA" sz="2400" dirty="0" smtClean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37890" name="Picture 2" descr="G:\Робота на конкурс ''Учитель року'' Маврер Віри Василівни.Канорська ЗОШ1-2 ст\Фотоматеріал\P1250039.JPG"/>
          <p:cNvPicPr>
            <a:picLocks noChangeAspect="1" noChangeArrowheads="1"/>
          </p:cNvPicPr>
          <p:nvPr/>
        </p:nvPicPr>
        <p:blipFill>
          <a:blip r:embed="rId2" cstate="print"/>
          <a:srcRect t="13945" r="6452"/>
          <a:stretch>
            <a:fillRect/>
          </a:stretch>
        </p:blipFill>
        <p:spPr bwMode="auto">
          <a:xfrm>
            <a:off x="0" y="1500174"/>
            <a:ext cx="6000760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1" name="Picture 3" descr="G:\Робота на конкурс ''Учитель року'' Маврер Віри Василівни.Канорська ЗОШ1-2 ст\Фотоматеріал\P1250038.JPG"/>
          <p:cNvPicPr>
            <a:picLocks noChangeAspect="1" noChangeArrowheads="1"/>
          </p:cNvPicPr>
          <p:nvPr/>
        </p:nvPicPr>
        <p:blipFill>
          <a:blip r:embed="rId3" cstate="print"/>
          <a:srcRect l="4805" r="20252" b="13392"/>
          <a:stretch>
            <a:fillRect/>
          </a:stretch>
        </p:blipFill>
        <p:spPr bwMode="auto">
          <a:xfrm>
            <a:off x="1000100" y="1571612"/>
            <a:ext cx="5929354" cy="528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Picture 4" descr="G:\Робота на конкурс ''Учитель року'' Маврер Віри Василівни.Канорська ЗОШ1-2 ст\Фотоматеріал\P1250036.JPG"/>
          <p:cNvPicPr>
            <a:picLocks noChangeAspect="1" noChangeArrowheads="1"/>
          </p:cNvPicPr>
          <p:nvPr/>
        </p:nvPicPr>
        <p:blipFill>
          <a:blip r:embed="rId4" cstate="print"/>
          <a:srcRect l="4805" t="18715" b="13392"/>
          <a:stretch>
            <a:fillRect/>
          </a:stretch>
        </p:blipFill>
        <p:spPr bwMode="auto">
          <a:xfrm>
            <a:off x="3071802" y="1643050"/>
            <a:ext cx="5786478" cy="5072074"/>
          </a:xfrm>
          <a:prstGeom prst="rect">
            <a:avLst/>
          </a:prstGeom>
          <a:noFill/>
        </p:spPr>
      </p:pic>
      <p:pic>
        <p:nvPicPr>
          <p:cNvPr id="37893" name="Picture 5" descr="G:\Робота на конкурс ''Учитель року'' Маврер Віри Василівни.Канорська ЗОШ1-2 ст\Фотоматеріал\P1250041.JPG"/>
          <p:cNvPicPr>
            <a:picLocks noChangeAspect="1" noChangeArrowheads="1"/>
          </p:cNvPicPr>
          <p:nvPr/>
        </p:nvPicPr>
        <p:blipFill>
          <a:blip r:embed="rId5" cstate="print"/>
          <a:srcRect t="20241" b="11103"/>
          <a:stretch>
            <a:fillRect/>
          </a:stretch>
        </p:blipFill>
        <p:spPr bwMode="auto">
          <a:xfrm>
            <a:off x="2786050" y="1571612"/>
            <a:ext cx="6143668" cy="52863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3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98467"/>
            <a:ext cx="805291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7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 </a:t>
            </a:r>
            <a:endParaRPr lang="en-US" sz="7200" b="1" cap="none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7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</a:t>
            </a:r>
            <a:endParaRPr lang="en-US" sz="7200" b="1" cap="none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7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увагу!</a:t>
            </a:r>
            <a:endParaRPr lang="ru-RU" sz="72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082.radikal.ru/1208/da/01f3f75d32a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071942"/>
            <a:ext cx="2714644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571500"/>
            <a:ext cx="7467600" cy="1143000"/>
          </a:xfrm>
        </p:spPr>
        <p:txBody>
          <a:bodyPr/>
          <a:lstStyle/>
          <a:p>
            <a:pPr eaLnBrk="1" hangingPunct="1"/>
            <a:r>
              <a:rPr lang="uk-UA" b="1" dirty="0" smtClean="0">
                <a:solidFill>
                  <a:srgbClr val="C00000"/>
                </a:solidFill>
                <a:latin typeface="Comic Sans MS" pitchFamily="66" charset="0"/>
              </a:rPr>
              <a:t>Проект —</a:t>
            </a:r>
            <a:r>
              <a:rPr lang="uk-UA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42918"/>
            <a:ext cx="8229600" cy="1857388"/>
          </a:xfrm>
        </p:spPr>
        <p:txBody>
          <a:bodyPr>
            <a:normAutofit/>
          </a:bodyPr>
          <a:lstStyle/>
          <a:p>
            <a:pPr eaLnBrk="1" hangingPunct="1"/>
            <a:r>
              <a:rPr lang="uk-UA" sz="2800" dirty="0" smtClean="0"/>
              <a:t>це попередньо розроблений план організації навчальної діяльності учнів з теми навчального </a:t>
            </a:r>
            <a:r>
              <a:rPr lang="uk-UA" sz="2800" dirty="0" err="1" smtClean="0"/>
              <a:t>курсу.У</a:t>
            </a:r>
            <a:r>
              <a:rPr lang="uk-UA" sz="2800" dirty="0" smtClean="0"/>
              <a:t> сучасному розумінні – це намір, який буде здійснено в </a:t>
            </a:r>
            <a:r>
              <a:rPr lang="uk-UA" sz="2800" dirty="0" smtClean="0"/>
              <a:t>майбутньому</a:t>
            </a:r>
            <a:r>
              <a:rPr lang="uk-UA" sz="2800" dirty="0" smtClean="0"/>
              <a:t>.</a:t>
            </a:r>
            <a:endParaRPr lang="ru-RU" sz="2800" dirty="0" smtClean="0"/>
          </a:p>
        </p:txBody>
      </p:sp>
      <p:pic>
        <p:nvPicPr>
          <p:cNvPr id="7172" name="Picture 4" descr="ANd9GcTsbOZ74rw-iKkjJXqcX-rdv7fscxlOySTb5phjuHyIB-q4x1JQk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071810"/>
            <a:ext cx="24860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2643182"/>
            <a:ext cx="4961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Проект - </a:t>
            </a:r>
            <a:r>
              <a:rPr lang="ru-RU" sz="3200" b="1" dirty="0" err="1" smtClean="0">
                <a:solidFill>
                  <a:srgbClr val="C00000"/>
                </a:solidFill>
                <a:latin typeface="Comic Sans MS" pitchFamily="66" charset="0"/>
              </a:rPr>
              <a:t>це</a:t>
            </a: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 "</a:t>
            </a:r>
            <a:r>
              <a:rPr lang="ru-RU" sz="3200" b="1" dirty="0" err="1" smtClean="0">
                <a:solidFill>
                  <a:srgbClr val="C00000"/>
                </a:solidFill>
                <a:latin typeface="Comic Sans MS" pitchFamily="66" charset="0"/>
              </a:rPr>
              <a:t>п’ять</a:t>
            </a: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 П":</a:t>
            </a:r>
            <a:endParaRPr lang="ru-RU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00100" y="2743200"/>
            <a:ext cx="74676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28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Проблема. </a:t>
            </a:r>
            <a:endParaRPr kumimoji="0" lang="ru-RU" sz="28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uk-UA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Проектування</a:t>
            </a: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(плану</a:t>
            </a:r>
            <a:r>
              <a:rPr kumimoji="0" lang="uk-UA" sz="280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вання</a:t>
            </a: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 </a:t>
            </a:r>
            <a:endParaRPr kumimoji="0" lang="ru-RU" sz="28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kumimoji="0" lang="uk-UA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Пошук</a:t>
            </a: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інформації</a:t>
            </a:r>
            <a:r>
              <a:rPr lang="ru-RU" sz="2800" dirty="0" smtClean="0">
                <a:latin typeface="+mn-lt"/>
              </a:rPr>
              <a:t>.</a:t>
            </a: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8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</a:t>
            </a: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Продукт</a:t>
            </a:r>
            <a:r>
              <a:rPr lang="ru-RU" sz="2800" dirty="0" smtClean="0">
                <a:latin typeface="+mn-lt"/>
              </a:rPr>
              <a:t>.</a:t>
            </a:r>
            <a:endParaRPr kumimoji="0" lang="ru-RU" sz="280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</a:t>
            </a:r>
            <a:r>
              <a:rPr kumimoji="0" lang="uk-UA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Презентація</a:t>
            </a:r>
            <a:r>
              <a:rPr kumimoji="0" lang="ru-RU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Шосте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"П"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проекту -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це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його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портфоліо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т.б. папка,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 якій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зібрані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всі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робочі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матеріали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у тому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числі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чернетки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денні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плани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звіти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ін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2" build="p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3600" b="1" dirty="0" err="1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Навчальний</a:t>
            </a:r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/ </a:t>
            </a:r>
            <a:r>
              <a:rPr lang="ru-RU" sz="3600" b="1" dirty="0" err="1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учнівський</a:t>
            </a:r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/ проект </a:t>
            </a:r>
            <a:r>
              <a:rPr lang="ru-RU" sz="3600" b="1" dirty="0" err="1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складається</a:t>
            </a:r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із</a:t>
            </a:r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таких </a:t>
            </a:r>
            <a:r>
              <a:rPr lang="ru-RU" sz="3600" b="1" dirty="0" err="1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етапів</a:t>
            </a:r>
            <a:endParaRPr lang="uk-UA" sz="3600" b="1" dirty="0" smtClean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1428736"/>
          <a:ext cx="9144000" cy="4500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386" name="Picture 2" descr="http://s41.radikal.ru/i092/1208/01/5efe0279361c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500570"/>
            <a:ext cx="1714512" cy="23574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Роль вчителя під час реалізації методу проектів:</a:t>
            </a:r>
            <a:endParaRPr lang="ru-RU" sz="4400" b="1" dirty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026" name="Picture 2" descr="http://s017.radikal.ru/i442/1208/66/9a9336ad2c0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214422"/>
            <a:ext cx="1928826" cy="3643338"/>
          </a:xfrm>
          <a:prstGeom prst="rect">
            <a:avLst/>
          </a:prstGeom>
          <a:noFill/>
        </p:spPr>
      </p:pic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1571604" y="2214554"/>
            <a:ext cx="1143000" cy="990600"/>
          </a:xfrm>
          <a:prstGeom prst="curvedRightArrow">
            <a:avLst>
              <a:gd name="adj1" fmla="val 20000"/>
              <a:gd name="adj2" fmla="val 40000"/>
              <a:gd name="adj3" fmla="val 384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6429388" y="2214554"/>
            <a:ext cx="914400" cy="838200"/>
          </a:xfrm>
          <a:prstGeom prst="curvedLeftArrow">
            <a:avLst>
              <a:gd name="adj1" fmla="val 20000"/>
              <a:gd name="adj2" fmla="val 40000"/>
              <a:gd name="adj3" fmla="val 36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4286248" y="4714884"/>
            <a:ext cx="285752" cy="571504"/>
          </a:xfrm>
          <a:prstGeom prst="upDownArrow">
            <a:avLst>
              <a:gd name="adj1" fmla="val 50000"/>
              <a:gd name="adj2" fmla="val 28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00034" y="3500438"/>
            <a:ext cx="2928958" cy="15001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Створює творче</a:t>
            </a:r>
          </a:p>
          <a:p>
            <a:pPr algn="ctr">
              <a:spcBef>
                <a:spcPct val="20000"/>
              </a:spcBef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середовище для</a:t>
            </a:r>
          </a:p>
          <a:p>
            <a:pPr algn="ctr">
              <a:spcBef>
                <a:spcPct val="20000"/>
              </a:spcBef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гармонійної</a:t>
            </a:r>
          </a:p>
          <a:p>
            <a:pPr algn="ctr">
              <a:spcBef>
                <a:spcPct val="20000"/>
              </a:spcBef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співпраці учнів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786446" y="3429000"/>
            <a:ext cx="2928958" cy="157163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Створює можливості</a:t>
            </a:r>
          </a:p>
          <a:p>
            <a:pPr algn="ctr">
              <a:spcBef>
                <a:spcPct val="20000"/>
              </a:spcBef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для навчання,</a:t>
            </a:r>
          </a:p>
          <a:p>
            <a:pPr algn="ctr">
              <a:spcBef>
                <a:spcPct val="20000"/>
              </a:spcBef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доступ до </a:t>
            </a:r>
          </a:p>
          <a:p>
            <a:pPr algn="ctr">
              <a:spcBef>
                <a:spcPct val="20000"/>
              </a:spcBef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інформації</a:t>
            </a:r>
          </a:p>
          <a:p>
            <a:pPr algn="ctr">
              <a:spcBef>
                <a:spcPct val="20000"/>
              </a:spcBef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357554" y="5429264"/>
            <a:ext cx="2571768" cy="114300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Радник</a:t>
            </a:r>
          </a:p>
          <a:p>
            <a:pPr algn="ctr">
              <a:spcBef>
                <a:spcPct val="20000"/>
              </a:spcBef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Координатор</a:t>
            </a:r>
          </a:p>
          <a:p>
            <a:pPr algn="ctr">
              <a:spcBef>
                <a:spcPct val="20000"/>
              </a:spcBef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Консультант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14282" y="0"/>
            <a:ext cx="8643998" cy="1495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2857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Дзвони</a:t>
            </a:r>
            <a:r>
              <a:rPr lang="ru-RU" sz="3600" kern="10" spc="0" dirty="0" smtClean="0">
                <a:ln w="2857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kern="10" spc="0" dirty="0" err="1" smtClean="0">
                <a:ln w="2857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Чорнобиля</a:t>
            </a:r>
            <a:endParaRPr lang="ru-RU" sz="3600" kern="10" spc="0" dirty="0">
              <a:ln w="28575">
                <a:solidFill>
                  <a:srgbClr val="99CCFF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571612"/>
            <a:ext cx="914400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Учнівський проект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Виконавці: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учні 9 касу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Канорської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ЗОШ</a:t>
            </a:r>
            <a:r>
              <a:rPr lang="ru-RU" sz="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ступенів;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Керівник проекту: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Маврер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Віра Василівна;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Посада: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вчитель фізики;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Тип проекту: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інформаційний;</a:t>
            </a:r>
            <a:endParaRPr lang="ru-RU" sz="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Строки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проекту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:3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тижні;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D:\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643314"/>
            <a:ext cx="3429024" cy="32146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92971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7200" kern="10" dirty="0" smtClean="0">
                <a:ln w="2857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Мета проекту:</a:t>
            </a:r>
            <a:endParaRPr lang="ru-RU" sz="7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Char char="•"/>
            </a:pPr>
            <a:r>
              <a:rPr lang="uk-UA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Привернути увагу дітей до екологічних проблем сучасності,зв</a:t>
            </a:r>
            <a:r>
              <a:rPr lang="uk-UA" sz="2800" dirty="0" smtClean="0"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lang="uk-UA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язаних з використанням атомної енергії.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Char char="•"/>
            </a:pPr>
            <a:r>
              <a:rPr lang="uk-UA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Узагальнити і розширити знання учнів про аварію, що сталася на ЧАЕС, проблеми її усунення та наслідки.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Char char="•"/>
            </a:pPr>
            <a:r>
              <a:rPr lang="uk-UA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Формувати в учнів досвід прийняття екологічно правильних рішень.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Char char="•"/>
            </a:pPr>
            <a:r>
              <a:rPr lang="uk-UA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Формувати у дітей громадянську позицію, уміння брати на себе відповідальність за стан екології.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Char char="•"/>
            </a:pPr>
            <a:r>
              <a:rPr lang="uk-UA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Розширювати і поглиблювати пізнання проблеми,  формувати соціальний досвід,  пов'язаний із використанням альтернативних джерел енергії.</a:t>
            </a:r>
            <a:endParaRPr lang="uk-UA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0"/>
            <a:ext cx="850109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6600" kern="10" dirty="0" err="1" smtClean="0">
                <a:ln w="2857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Актуальність</a:t>
            </a:r>
            <a:r>
              <a:rPr lang="ru-RU" sz="6600" kern="10" dirty="0" smtClean="0">
                <a:ln w="2857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проекту: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усунення наслідків чорнобильської   катастрофи триває до сих пір;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відшкодування завданої навколишньому середовищу шкоди та припинення зловживань природними ресурсами;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розвиток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альтернативних джерел енергії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9144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4800" kern="10" dirty="0" smtClean="0">
                <a:ln w="2857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Короткий </a:t>
            </a:r>
            <a:r>
              <a:rPr lang="ru-RU" sz="4800" kern="10" dirty="0" err="1" smtClean="0">
                <a:ln w="2857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опис</a:t>
            </a:r>
            <a:r>
              <a:rPr lang="ru-RU" sz="4800" kern="10" dirty="0" smtClean="0">
                <a:ln w="2857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проекту: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Під час роботи над проектом учні зібрали інформацію та дослідили: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" name="Picture 2" descr="G:\Робота на конкурс ''Учитель року'' Маврер Віри Василівни.Канорська ЗОШ1-2 ст\Фотоматеріал\PB270020.JPG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0" y="2214530"/>
            <a:ext cx="4429156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G:\Робота на конкурс ''Учитель року'' Маврер Віри Василівни.Канорська ЗОШ1-2 ст\Фотоматеріал\P1250033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429124" y="2285968"/>
            <a:ext cx="4500594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uk-UA" sz="36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Історію виникнення атомної енергетики </a:t>
            </a:r>
          </a:p>
          <a:p>
            <a:pPr lvl="0" algn="ctr" eaLnBrk="0" hangingPunct="0"/>
            <a:r>
              <a:rPr lang="uk-UA" sz="3600" dirty="0" smtClean="0">
                <a:solidFill>
                  <a:srgbClr val="C00000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та типи ядерних реакторів</a:t>
            </a:r>
            <a:r>
              <a:rPr lang="uk-UA" sz="4000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4000" dirty="0" smtClean="0"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585" t="20703" r="30234" b="13379"/>
          <a:stretch>
            <a:fillRect/>
          </a:stretch>
        </p:blipFill>
        <p:spPr bwMode="auto">
          <a:xfrm>
            <a:off x="3143208" y="1214422"/>
            <a:ext cx="600079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1409" t="20703" r="30234" b="13379"/>
          <a:stretch>
            <a:fillRect/>
          </a:stretch>
        </p:blipFill>
        <p:spPr bwMode="auto">
          <a:xfrm>
            <a:off x="0" y="3643290"/>
            <a:ext cx="5929354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G:\Робота на конкурс ''Учитель року'' Маврер Віри Василівни.Канорська ЗОШ1-2 ст\Фотоматеріал\P1250027.JPG"/>
          <p:cNvPicPr>
            <a:picLocks noChangeAspect="1" noChangeArrowheads="1"/>
          </p:cNvPicPr>
          <p:nvPr/>
        </p:nvPicPr>
        <p:blipFill>
          <a:blip r:embed="rId4" cstate="print">
            <a:lum contrast="-20000"/>
          </a:blip>
          <a:srcRect/>
          <a:stretch>
            <a:fillRect/>
          </a:stretch>
        </p:blipFill>
        <p:spPr bwMode="auto">
          <a:xfrm>
            <a:off x="6072198" y="4429132"/>
            <a:ext cx="2786082" cy="2214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2738</TotalTime>
  <Words>374</Words>
  <Application>Microsoft Office PowerPoint</Application>
  <PresentationFormat>Экран (4:3)</PresentationFormat>
  <Paragraphs>73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Слайд 1</vt:lpstr>
      <vt:lpstr>Проект — </vt:lpstr>
      <vt:lpstr>Навчальний / учнівський / проект складається із таких етапів</vt:lpstr>
      <vt:lpstr>Роль вчителя під час реалізації методу проектів: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253</cp:revision>
  <dcterms:modified xsi:type="dcterms:W3CDTF">2013-11-26T03:31:24Z</dcterms:modified>
</cp:coreProperties>
</file>